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22"/>
  </p:notesMasterIdLst>
  <p:handoutMasterIdLst>
    <p:handoutMasterId r:id="rId23"/>
  </p:handoutMasterIdLst>
  <p:sldIdLst>
    <p:sldId id="277" r:id="rId5"/>
    <p:sldId id="318" r:id="rId6"/>
    <p:sldId id="279" r:id="rId7"/>
    <p:sldId id="290" r:id="rId8"/>
    <p:sldId id="289" r:id="rId9"/>
    <p:sldId id="310" r:id="rId10"/>
    <p:sldId id="309" r:id="rId11"/>
    <p:sldId id="283" r:id="rId12"/>
    <p:sldId id="307" r:id="rId13"/>
    <p:sldId id="311" r:id="rId14"/>
    <p:sldId id="312" r:id="rId15"/>
    <p:sldId id="313" r:id="rId16"/>
    <p:sldId id="314" r:id="rId17"/>
    <p:sldId id="315" r:id="rId18"/>
    <p:sldId id="316" r:id="rId19"/>
    <p:sldId id="320" r:id="rId20"/>
    <p:sldId id="321"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1224" userDrawn="1">
          <p15:clr>
            <a:srgbClr val="A4A3A4"/>
          </p15:clr>
        </p15:guide>
        <p15:guide id="2" pos="3840" userDrawn="1">
          <p15:clr>
            <a:srgbClr val="A4A3A4"/>
          </p15:clr>
        </p15:guide>
        <p15:guide id="3" orient="horz" pos="1536" userDrawn="1">
          <p15:clr>
            <a:srgbClr val="A4A3A4"/>
          </p15:clr>
        </p15:guide>
        <p15:guide id="4" pos="6456"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19CDF"/>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25F4BDD-CF6D-87BB-5470-1FE8347928F1}" v="54" dt="2022-12-02T17:42:41.371"/>
    <p1510:client id="{80D22C04-A43D-9124-C8B6-7324FE7EE661}" v="115" dt="2022-12-02T20:23:58.117"/>
    <p1510:client id="{A4A062C1-04F1-4513-AB5B-525AE0DAF571}" v="90" dt="2022-12-02T18:29:34.20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pos="1224"/>
        <p:guide pos="3840"/>
        <p:guide orient="horz" pos="1536"/>
        <p:guide pos="6456"/>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commentAuthors" Target="commen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handoutMaster" Target="handoutMasters/handoutMaster1.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theme" Target="theme/theme1.xml"/><Relationship Id="rId3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avier, Corentin" userId="S::favierc@wit.edu::609941b3-b7f7-495f-adc6-5cca0351378c" providerId="AD" clId="Web-{525F4BDD-CF6D-87BB-5470-1FE8347928F1}"/>
    <pc:docChg chg="addSld delSld modSld">
      <pc:chgData name="Favier, Corentin" userId="S::favierc@wit.edu::609941b3-b7f7-495f-adc6-5cca0351378c" providerId="AD" clId="Web-{525F4BDD-CF6D-87BB-5470-1FE8347928F1}" dt="2022-12-02T17:42:41.230" v="51" actId="20577"/>
      <pc:docMkLst>
        <pc:docMk/>
      </pc:docMkLst>
      <pc:sldChg chg="new del">
        <pc:chgData name="Favier, Corentin" userId="S::favierc@wit.edu::609941b3-b7f7-495f-adc6-5cca0351378c" providerId="AD" clId="Web-{525F4BDD-CF6D-87BB-5470-1FE8347928F1}" dt="2022-12-02T17:40:28.746" v="3"/>
        <pc:sldMkLst>
          <pc:docMk/>
          <pc:sldMk cId="2191056202" sldId="321"/>
        </pc:sldMkLst>
      </pc:sldChg>
      <pc:sldChg chg="new del">
        <pc:chgData name="Favier, Corentin" userId="S::favierc@wit.edu::609941b3-b7f7-495f-adc6-5cca0351378c" providerId="AD" clId="Web-{525F4BDD-CF6D-87BB-5470-1FE8347928F1}" dt="2022-12-02T17:40:19.351" v="1"/>
        <pc:sldMkLst>
          <pc:docMk/>
          <pc:sldMk cId="2354339008" sldId="321"/>
        </pc:sldMkLst>
      </pc:sldChg>
      <pc:sldChg chg="modSp new">
        <pc:chgData name="Favier, Corentin" userId="S::favierc@wit.edu::609941b3-b7f7-495f-adc6-5cca0351378c" providerId="AD" clId="Web-{525F4BDD-CF6D-87BB-5470-1FE8347928F1}" dt="2022-12-02T17:42:41.230" v="51" actId="20577"/>
        <pc:sldMkLst>
          <pc:docMk/>
          <pc:sldMk cId="3336908559" sldId="321"/>
        </pc:sldMkLst>
        <pc:spChg chg="mod">
          <ac:chgData name="Favier, Corentin" userId="S::favierc@wit.edu::609941b3-b7f7-495f-adc6-5cca0351378c" providerId="AD" clId="Web-{525F4BDD-CF6D-87BB-5470-1FE8347928F1}" dt="2022-12-02T17:40:37.852" v="6" actId="20577"/>
          <ac:spMkLst>
            <pc:docMk/>
            <pc:sldMk cId="3336908559" sldId="321"/>
            <ac:spMk id="2" creationId="{2E774E23-6DDE-45D4-28A0-BAF85D7A9928}"/>
          </ac:spMkLst>
        </pc:spChg>
        <pc:spChg chg="mod">
          <ac:chgData name="Favier, Corentin" userId="S::favierc@wit.edu::609941b3-b7f7-495f-adc6-5cca0351378c" providerId="AD" clId="Web-{525F4BDD-CF6D-87BB-5470-1FE8347928F1}" dt="2022-12-02T17:42:41.230" v="51" actId="20577"/>
          <ac:spMkLst>
            <pc:docMk/>
            <pc:sldMk cId="3336908559" sldId="321"/>
            <ac:spMk id="6" creationId="{0FB9AFF8-C3DE-EB3A-EF61-2A6BCF7D30D3}"/>
          </ac:spMkLst>
        </pc:spChg>
      </pc:sldChg>
    </pc:docChg>
  </pc:docChgLst>
  <pc:docChgLst>
    <pc:chgData name="Favier, Corentin" userId="S::favierc@wit.edu::609941b3-b7f7-495f-adc6-5cca0351378c" providerId="AD" clId="Web-{80D22C04-A43D-9124-C8B6-7324FE7EE661}"/>
    <pc:docChg chg="modSld">
      <pc:chgData name="Favier, Corentin" userId="S::favierc@wit.edu::609941b3-b7f7-495f-adc6-5cca0351378c" providerId="AD" clId="Web-{80D22C04-A43D-9124-C8B6-7324FE7EE661}" dt="2022-12-02T20:23:58.117" v="114" actId="20577"/>
      <pc:docMkLst>
        <pc:docMk/>
      </pc:docMkLst>
      <pc:sldChg chg="modSp">
        <pc:chgData name="Favier, Corentin" userId="S::favierc@wit.edu::609941b3-b7f7-495f-adc6-5cca0351378c" providerId="AD" clId="Web-{80D22C04-A43D-9124-C8B6-7324FE7EE661}" dt="2022-12-02T20:02:31.388" v="95" actId="20577"/>
        <pc:sldMkLst>
          <pc:docMk/>
          <pc:sldMk cId="1143949023" sldId="320"/>
        </pc:sldMkLst>
        <pc:spChg chg="mod">
          <ac:chgData name="Favier, Corentin" userId="S::favierc@wit.edu::609941b3-b7f7-495f-adc6-5cca0351378c" providerId="AD" clId="Web-{80D22C04-A43D-9124-C8B6-7324FE7EE661}" dt="2022-12-02T20:02:31.388" v="95" actId="20577"/>
          <ac:spMkLst>
            <pc:docMk/>
            <pc:sldMk cId="1143949023" sldId="320"/>
            <ac:spMk id="7" creationId="{EE8C985E-9B3E-7D1C-28BF-B243581C1587}"/>
          </ac:spMkLst>
        </pc:spChg>
      </pc:sldChg>
      <pc:sldChg chg="modSp">
        <pc:chgData name="Favier, Corentin" userId="S::favierc@wit.edu::609941b3-b7f7-495f-adc6-5cca0351378c" providerId="AD" clId="Web-{80D22C04-A43D-9124-C8B6-7324FE7EE661}" dt="2022-12-02T20:23:58.117" v="114" actId="20577"/>
        <pc:sldMkLst>
          <pc:docMk/>
          <pc:sldMk cId="3336908559" sldId="321"/>
        </pc:sldMkLst>
        <pc:spChg chg="mod">
          <ac:chgData name="Favier, Corentin" userId="S::favierc@wit.edu::609941b3-b7f7-495f-adc6-5cca0351378c" providerId="AD" clId="Web-{80D22C04-A43D-9124-C8B6-7324FE7EE661}" dt="2022-12-02T20:23:58.117" v="114" actId="20577"/>
          <ac:spMkLst>
            <pc:docMk/>
            <pc:sldMk cId="3336908559" sldId="321"/>
            <ac:spMk id="6" creationId="{0FB9AFF8-C3DE-EB3A-EF61-2A6BCF7D30D3}"/>
          </ac:spMkLst>
        </pc:spChg>
      </pc:sldChg>
    </pc:docChg>
  </pc:docChgLst>
  <pc:docChgLst>
    <pc:chgData name="Men, Alex" userId="S::mena1@wit.edu::182f0049-60cd-4eed-af7e-51dc6e818453" providerId="AD" clId="Web-{A4A062C1-04F1-4513-AB5B-525AE0DAF571}"/>
    <pc:docChg chg="addSld delSld modSld">
      <pc:chgData name="Men, Alex" userId="S::mena1@wit.edu::182f0049-60cd-4eed-af7e-51dc6e818453" providerId="AD" clId="Web-{A4A062C1-04F1-4513-AB5B-525AE0DAF571}" dt="2022-12-02T18:29:31.224" v="86" actId="20577"/>
      <pc:docMkLst>
        <pc:docMk/>
      </pc:docMkLst>
      <pc:sldChg chg="addSp delSp modSp">
        <pc:chgData name="Men, Alex" userId="S::mena1@wit.edu::182f0049-60cd-4eed-af7e-51dc6e818453" providerId="AD" clId="Web-{A4A062C1-04F1-4513-AB5B-525AE0DAF571}" dt="2022-12-02T18:29:31.224" v="86" actId="20577"/>
        <pc:sldMkLst>
          <pc:docMk/>
          <pc:sldMk cId="924138979" sldId="318"/>
        </pc:sldMkLst>
        <pc:spChg chg="mod">
          <ac:chgData name="Men, Alex" userId="S::mena1@wit.edu::182f0049-60cd-4eed-af7e-51dc6e818453" providerId="AD" clId="Web-{A4A062C1-04F1-4513-AB5B-525AE0DAF571}" dt="2022-12-02T18:29:31.224" v="86" actId="20577"/>
          <ac:spMkLst>
            <pc:docMk/>
            <pc:sldMk cId="924138979" sldId="318"/>
            <ac:spMk id="7" creationId="{EE8C985E-9B3E-7D1C-28BF-B243581C1587}"/>
          </ac:spMkLst>
        </pc:spChg>
        <pc:picChg chg="add del mod">
          <ac:chgData name="Men, Alex" userId="S::mena1@wit.edu::182f0049-60cd-4eed-af7e-51dc6e818453" providerId="AD" clId="Web-{A4A062C1-04F1-4513-AB5B-525AE0DAF571}" dt="2022-12-02T18:04:04.088" v="27"/>
          <ac:picMkLst>
            <pc:docMk/>
            <pc:sldMk cId="924138979" sldId="318"/>
            <ac:picMk id="2" creationId="{AD51115A-0485-FF66-530C-CE7C4134DE7E}"/>
          </ac:picMkLst>
        </pc:picChg>
        <pc:picChg chg="add mod">
          <ac:chgData name="Men, Alex" userId="S::mena1@wit.edu::182f0049-60cd-4eed-af7e-51dc6e818453" providerId="AD" clId="Web-{A4A062C1-04F1-4513-AB5B-525AE0DAF571}" dt="2022-12-02T18:09:38.629" v="70"/>
          <ac:picMkLst>
            <pc:docMk/>
            <pc:sldMk cId="924138979" sldId="318"/>
            <ac:picMk id="3" creationId="{7D0C3E14-5B47-4584-7B3D-E090F2E850F7}"/>
          </ac:picMkLst>
        </pc:picChg>
        <pc:picChg chg="add del mod ord modCrop">
          <ac:chgData name="Men, Alex" userId="S::mena1@wit.edu::182f0049-60cd-4eed-af7e-51dc6e818453" providerId="AD" clId="Web-{A4A062C1-04F1-4513-AB5B-525AE0DAF571}" dt="2022-12-02T18:07:30.687" v="51"/>
          <ac:picMkLst>
            <pc:docMk/>
            <pc:sldMk cId="924138979" sldId="318"/>
            <ac:picMk id="4" creationId="{023C536C-153C-DBB9-AD03-00D7C32D41ED}"/>
          </ac:picMkLst>
        </pc:picChg>
        <pc:picChg chg="add mod ord">
          <ac:chgData name="Men, Alex" userId="S::mena1@wit.edu::182f0049-60cd-4eed-af7e-51dc6e818453" providerId="AD" clId="Web-{A4A062C1-04F1-4513-AB5B-525AE0DAF571}" dt="2022-12-02T18:08:30.595" v="66"/>
          <ac:picMkLst>
            <pc:docMk/>
            <pc:sldMk cId="924138979" sldId="318"/>
            <ac:picMk id="5" creationId="{EDAEC4FE-52FB-5424-A866-1E59A3087A31}"/>
          </ac:picMkLst>
        </pc:picChg>
        <pc:picChg chg="del">
          <ac:chgData name="Men, Alex" userId="S::mena1@wit.edu::182f0049-60cd-4eed-af7e-51dc6e818453" providerId="AD" clId="Web-{A4A062C1-04F1-4513-AB5B-525AE0DAF571}" dt="2022-12-02T18:04:49.417" v="38"/>
          <ac:picMkLst>
            <pc:docMk/>
            <pc:sldMk cId="924138979" sldId="318"/>
            <ac:picMk id="8" creationId="{8EC659C8-A32B-20E2-2B8D-4C8AA9AF7F55}"/>
          </ac:picMkLst>
        </pc:picChg>
        <pc:picChg chg="add del">
          <ac:chgData name="Men, Alex" userId="S::mena1@wit.edu::182f0049-60cd-4eed-af7e-51dc6e818453" providerId="AD" clId="Web-{A4A062C1-04F1-4513-AB5B-525AE0DAF571}" dt="2022-12-02T18:04:10.244" v="34"/>
          <ac:picMkLst>
            <pc:docMk/>
            <pc:sldMk cId="924138979" sldId="318"/>
            <ac:picMk id="9" creationId="{5268CEDD-9E4D-5FF3-D4F9-E3B26F4E46F0}"/>
          </ac:picMkLst>
        </pc:picChg>
      </pc:sldChg>
      <pc:sldChg chg="addSp delSp modSp">
        <pc:chgData name="Men, Alex" userId="S::mena1@wit.edu::182f0049-60cd-4eed-af7e-51dc6e818453" providerId="AD" clId="Web-{A4A062C1-04F1-4513-AB5B-525AE0DAF571}" dt="2022-12-02T18:10:12.708" v="77" actId="20577"/>
        <pc:sldMkLst>
          <pc:docMk/>
          <pc:sldMk cId="1143949023" sldId="320"/>
        </pc:sldMkLst>
        <pc:spChg chg="mod">
          <ac:chgData name="Men, Alex" userId="S::mena1@wit.edu::182f0049-60cd-4eed-af7e-51dc6e818453" providerId="AD" clId="Web-{A4A062C1-04F1-4513-AB5B-525AE0DAF571}" dt="2022-12-02T18:10:12.708" v="77" actId="20577"/>
          <ac:spMkLst>
            <pc:docMk/>
            <pc:sldMk cId="1143949023" sldId="320"/>
            <ac:spMk id="7" creationId="{EE8C985E-9B3E-7D1C-28BF-B243581C1587}"/>
          </ac:spMkLst>
        </pc:spChg>
        <pc:picChg chg="add">
          <ac:chgData name="Men, Alex" userId="S::mena1@wit.edu::182f0049-60cd-4eed-af7e-51dc6e818453" providerId="AD" clId="Web-{A4A062C1-04F1-4513-AB5B-525AE0DAF571}" dt="2022-12-02T18:09:54.723" v="73"/>
          <ac:picMkLst>
            <pc:docMk/>
            <pc:sldMk cId="1143949023" sldId="320"/>
            <ac:picMk id="3" creationId="{218D40D5-8E53-5616-3A5E-38EDFA3F68DF}"/>
          </ac:picMkLst>
        </pc:picChg>
        <pc:picChg chg="add">
          <ac:chgData name="Men, Alex" userId="S::mena1@wit.edu::182f0049-60cd-4eed-af7e-51dc6e818453" providerId="AD" clId="Web-{A4A062C1-04F1-4513-AB5B-525AE0DAF571}" dt="2022-12-02T18:09:54.895" v="74"/>
          <ac:picMkLst>
            <pc:docMk/>
            <pc:sldMk cId="1143949023" sldId="320"/>
            <ac:picMk id="5" creationId="{DB822C41-4F48-129D-9D05-5C0937CCEF09}"/>
          </ac:picMkLst>
        </pc:picChg>
        <pc:picChg chg="del">
          <ac:chgData name="Men, Alex" userId="S::mena1@wit.edu::182f0049-60cd-4eed-af7e-51dc6e818453" providerId="AD" clId="Web-{A4A062C1-04F1-4513-AB5B-525AE0DAF571}" dt="2022-12-02T18:09:53.910" v="72"/>
          <ac:picMkLst>
            <pc:docMk/>
            <pc:sldMk cId="1143949023" sldId="320"/>
            <ac:picMk id="8" creationId="{8EC659C8-A32B-20E2-2B8D-4C8AA9AF7F55}"/>
          </ac:picMkLst>
        </pc:picChg>
        <pc:picChg chg="del">
          <ac:chgData name="Men, Alex" userId="S::mena1@wit.edu::182f0049-60cd-4eed-af7e-51dc6e818453" providerId="AD" clId="Web-{A4A062C1-04F1-4513-AB5B-525AE0DAF571}" dt="2022-12-02T18:09:52.738" v="71"/>
          <ac:picMkLst>
            <pc:docMk/>
            <pc:sldMk cId="1143949023" sldId="320"/>
            <ac:picMk id="9" creationId="{5268CEDD-9E4D-5FF3-D4F9-E3B26F4E46F0}"/>
          </ac:picMkLst>
        </pc:picChg>
      </pc:sldChg>
      <pc:sldChg chg="new del">
        <pc:chgData name="Men, Alex" userId="S::mena1@wit.edu::182f0049-60cd-4eed-af7e-51dc6e818453" providerId="AD" clId="Web-{A4A062C1-04F1-4513-AB5B-525AE0DAF571}" dt="2022-12-02T18:00:03.800" v="1"/>
        <pc:sldMkLst>
          <pc:docMk/>
          <pc:sldMk cId="3788138722" sldId="322"/>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0E06DA1-7254-4F83-B1E4-BF5F76CF72C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DF78C967-1BD9-490C-B0D9-862040818F8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3A1B13C-E24E-4D8B-B1C2-CE80D9872803}" type="datetimeFigureOut">
              <a:rPr lang="en-US" smtClean="0"/>
              <a:t>12/2/2022</a:t>
            </a:fld>
            <a:endParaRPr lang="en-US"/>
          </a:p>
        </p:txBody>
      </p:sp>
      <p:sp>
        <p:nvSpPr>
          <p:cNvPr id="4" name="Footer Placeholder 3">
            <a:extLst>
              <a:ext uri="{FF2B5EF4-FFF2-40B4-BE49-F238E27FC236}">
                <a16:creationId xmlns:a16="http://schemas.microsoft.com/office/drawing/2014/main" id="{6CEFE8E8-087F-468F-A82E-B9C86AEB6FD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8FB55752-D1FE-4251-80C6-AF69BCEDDC5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B441243-E346-4AF8-A8BE-A00B651C5070}" type="slidenum">
              <a:rPr lang="en-US" smtClean="0"/>
              <a:t>‹#›</a:t>
            </a:fld>
            <a:endParaRPr lang="en-US"/>
          </a:p>
        </p:txBody>
      </p:sp>
    </p:spTree>
    <p:extLst>
      <p:ext uri="{BB962C8B-B14F-4D97-AF65-F5344CB8AC3E}">
        <p14:creationId xmlns:p14="http://schemas.microsoft.com/office/powerpoint/2010/main" val="275992781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1C32031-6297-4D45-B38B-29B38A09B924}" type="datetimeFigureOut">
              <a:rPr lang="en-US" smtClean="0"/>
              <a:t>12/2/2022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F59A8F8-ADC6-401C-83FE-1703170D9E28}" type="slidenum">
              <a:rPr lang="en-US" smtClean="0"/>
              <a:t>‹#›</a:t>
            </a:fld>
            <a:endParaRPr lang="en-US"/>
          </a:p>
        </p:txBody>
      </p:sp>
    </p:spTree>
    <p:extLst>
      <p:ext uri="{BB962C8B-B14F-4D97-AF65-F5344CB8AC3E}">
        <p14:creationId xmlns:p14="http://schemas.microsoft.com/office/powerpoint/2010/main" val="32581795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F59A8F8-ADC6-401C-83FE-1703170D9E28}" type="slidenum">
              <a:rPr lang="en-US" smtClean="0"/>
              <a:t>1</a:t>
            </a:fld>
            <a:endParaRPr lang="en-US"/>
          </a:p>
        </p:txBody>
      </p:sp>
    </p:spTree>
    <p:extLst>
      <p:ext uri="{BB962C8B-B14F-4D97-AF65-F5344CB8AC3E}">
        <p14:creationId xmlns:p14="http://schemas.microsoft.com/office/powerpoint/2010/main" val="20741352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F59A8F8-ADC6-401C-83FE-1703170D9E28}" type="slidenum">
              <a:rPr lang="en-US" smtClean="0"/>
              <a:t>13</a:t>
            </a:fld>
            <a:endParaRPr lang="en-US"/>
          </a:p>
        </p:txBody>
      </p:sp>
    </p:spTree>
    <p:extLst>
      <p:ext uri="{BB962C8B-B14F-4D97-AF65-F5344CB8AC3E}">
        <p14:creationId xmlns:p14="http://schemas.microsoft.com/office/powerpoint/2010/main" val="29616142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F59A8F8-ADC6-401C-83FE-1703170D9E28}" type="slidenum">
              <a:rPr lang="en-US" smtClean="0"/>
              <a:t>14</a:t>
            </a:fld>
            <a:endParaRPr lang="en-US"/>
          </a:p>
        </p:txBody>
      </p:sp>
    </p:spTree>
    <p:extLst>
      <p:ext uri="{BB962C8B-B14F-4D97-AF65-F5344CB8AC3E}">
        <p14:creationId xmlns:p14="http://schemas.microsoft.com/office/powerpoint/2010/main" val="2471225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F59A8F8-ADC6-401C-83FE-1703170D9E28}" type="slidenum">
              <a:rPr lang="en-US" smtClean="0"/>
              <a:t>15</a:t>
            </a:fld>
            <a:endParaRPr lang="en-US"/>
          </a:p>
        </p:txBody>
      </p:sp>
    </p:spTree>
    <p:extLst>
      <p:ext uri="{BB962C8B-B14F-4D97-AF65-F5344CB8AC3E}">
        <p14:creationId xmlns:p14="http://schemas.microsoft.com/office/powerpoint/2010/main" val="27865857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F59A8F8-ADC6-401C-83FE-1703170D9E28}" type="slidenum">
              <a:rPr lang="en-US" smtClean="0"/>
              <a:t>16</a:t>
            </a:fld>
            <a:endParaRPr lang="en-US"/>
          </a:p>
        </p:txBody>
      </p:sp>
    </p:spTree>
    <p:extLst>
      <p:ext uri="{BB962C8B-B14F-4D97-AF65-F5344CB8AC3E}">
        <p14:creationId xmlns:p14="http://schemas.microsoft.com/office/powerpoint/2010/main" val="31676563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F59A8F8-ADC6-401C-83FE-1703170D9E28}" type="slidenum">
              <a:rPr lang="en-US" smtClean="0"/>
              <a:t>2</a:t>
            </a:fld>
            <a:endParaRPr lang="en-US"/>
          </a:p>
        </p:txBody>
      </p:sp>
    </p:spTree>
    <p:extLst>
      <p:ext uri="{BB962C8B-B14F-4D97-AF65-F5344CB8AC3E}">
        <p14:creationId xmlns:p14="http://schemas.microsoft.com/office/powerpoint/2010/main" val="27116784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F59A8F8-ADC6-401C-83FE-1703170D9E28}" type="slidenum">
              <a:rPr lang="en-US" smtClean="0"/>
              <a:t>3</a:t>
            </a:fld>
            <a:endParaRPr lang="en-US"/>
          </a:p>
        </p:txBody>
      </p:sp>
    </p:spTree>
    <p:extLst>
      <p:ext uri="{BB962C8B-B14F-4D97-AF65-F5344CB8AC3E}">
        <p14:creationId xmlns:p14="http://schemas.microsoft.com/office/powerpoint/2010/main" val="10309558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F59A8F8-ADC6-401C-83FE-1703170D9E28}" type="slidenum">
              <a:rPr lang="en-US" smtClean="0"/>
              <a:t>4</a:t>
            </a:fld>
            <a:endParaRPr lang="en-US"/>
          </a:p>
        </p:txBody>
      </p:sp>
    </p:spTree>
    <p:extLst>
      <p:ext uri="{BB962C8B-B14F-4D97-AF65-F5344CB8AC3E}">
        <p14:creationId xmlns:p14="http://schemas.microsoft.com/office/powerpoint/2010/main" val="35649592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F59A8F8-ADC6-401C-83FE-1703170D9E28}" type="slidenum">
              <a:rPr lang="en-US" smtClean="0"/>
              <a:t>5</a:t>
            </a:fld>
            <a:endParaRPr lang="en-US"/>
          </a:p>
        </p:txBody>
      </p:sp>
    </p:spTree>
    <p:extLst>
      <p:ext uri="{BB962C8B-B14F-4D97-AF65-F5344CB8AC3E}">
        <p14:creationId xmlns:p14="http://schemas.microsoft.com/office/powerpoint/2010/main" val="2898455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F59A8F8-ADC6-401C-83FE-1703170D9E28}" type="slidenum">
              <a:rPr lang="en-US" smtClean="0"/>
              <a:t>6</a:t>
            </a:fld>
            <a:endParaRPr lang="en-US"/>
          </a:p>
        </p:txBody>
      </p:sp>
    </p:spTree>
    <p:extLst>
      <p:ext uri="{BB962C8B-B14F-4D97-AF65-F5344CB8AC3E}">
        <p14:creationId xmlns:p14="http://schemas.microsoft.com/office/powerpoint/2010/main" val="30560302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F59A8F8-ADC6-401C-83FE-1703170D9E28}" type="slidenum">
              <a:rPr lang="en-US" smtClean="0"/>
              <a:t>7</a:t>
            </a:fld>
            <a:endParaRPr lang="en-US"/>
          </a:p>
        </p:txBody>
      </p:sp>
    </p:spTree>
    <p:extLst>
      <p:ext uri="{BB962C8B-B14F-4D97-AF65-F5344CB8AC3E}">
        <p14:creationId xmlns:p14="http://schemas.microsoft.com/office/powerpoint/2010/main" val="905481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F59A8F8-ADC6-401C-83FE-1703170D9E28}" type="slidenum">
              <a:rPr lang="en-US" smtClean="0"/>
              <a:t>11</a:t>
            </a:fld>
            <a:endParaRPr lang="en-US"/>
          </a:p>
        </p:txBody>
      </p:sp>
    </p:spTree>
    <p:extLst>
      <p:ext uri="{BB962C8B-B14F-4D97-AF65-F5344CB8AC3E}">
        <p14:creationId xmlns:p14="http://schemas.microsoft.com/office/powerpoint/2010/main" val="42057003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F59A8F8-ADC6-401C-83FE-1703170D9E28}" type="slidenum">
              <a:rPr lang="en-US" smtClean="0"/>
              <a:t>12</a:t>
            </a:fld>
            <a:endParaRPr lang="en-US"/>
          </a:p>
        </p:txBody>
      </p:sp>
    </p:spTree>
    <p:extLst>
      <p:ext uri="{BB962C8B-B14F-4D97-AF65-F5344CB8AC3E}">
        <p14:creationId xmlns:p14="http://schemas.microsoft.com/office/powerpoint/2010/main" val="11824756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248F2-5264-4601-AA0B-6C092F77F2DD}"/>
              </a:ext>
            </a:extLst>
          </p:cNvPr>
          <p:cNvSpPr>
            <a:spLocks noGrp="1"/>
          </p:cNvSpPr>
          <p:nvPr>
            <p:ph type="ctrTitle" hasCustomPrompt="1"/>
          </p:nvPr>
        </p:nvSpPr>
        <p:spPr>
          <a:xfrm>
            <a:off x="381000" y="4814306"/>
            <a:ext cx="11430000" cy="914400"/>
          </a:xfrm>
        </p:spPr>
        <p:txBody>
          <a:bodyPr anchor="b" anchorCtr="0">
            <a:normAutofit/>
          </a:bodyPr>
          <a:lstStyle>
            <a:lvl1pPr algn="ctr">
              <a:defRPr sz="4400" baseline="0"/>
            </a:lvl1pPr>
          </a:lstStyle>
          <a:p>
            <a:r>
              <a:rPr lang="en-US"/>
              <a:t>Click to edit master title style</a:t>
            </a:r>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1524000" y="5727142"/>
            <a:ext cx="9144000" cy="457200"/>
          </a:xfrm>
        </p:spPr>
        <p:txBody>
          <a:bodyPr>
            <a:normAutofit/>
          </a:bodyPr>
          <a:lstStyle>
            <a:lvl1pPr marL="0" indent="0" algn="ctr">
              <a:buNone/>
              <a:defRPr sz="2000">
                <a:solidFill>
                  <a:schemeClr val="tx1">
                    <a:lumMod val="50000"/>
                    <a:lumOff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5" name="Picture Placeholder 4">
            <a:extLst>
              <a:ext uri="{FF2B5EF4-FFF2-40B4-BE49-F238E27FC236}">
                <a16:creationId xmlns:a16="http://schemas.microsoft.com/office/drawing/2014/main" id="{A5C2095F-7B39-4759-AE92-AE50B6BA5326}"/>
              </a:ext>
            </a:extLst>
          </p:cNvPr>
          <p:cNvSpPr>
            <a:spLocks noGrp="1"/>
          </p:cNvSpPr>
          <p:nvPr>
            <p:ph type="pic" sz="quarter" idx="10"/>
          </p:nvPr>
        </p:nvSpPr>
        <p:spPr>
          <a:xfrm>
            <a:off x="0" y="0"/>
            <a:ext cx="2971800" cy="4498848"/>
          </a:xfrm>
          <a:solidFill>
            <a:schemeClr val="accent5"/>
          </a:solidFill>
        </p:spPr>
        <p:txBody>
          <a:bodyPr>
            <a:normAutofit/>
          </a:bodyPr>
          <a:lstStyle>
            <a:lvl1pPr>
              <a:defRPr sz="2000"/>
            </a:lvl1pPr>
          </a:lstStyle>
          <a:p>
            <a:r>
              <a:rPr lang="en-US"/>
              <a:t>Click icon to add picture</a:t>
            </a:r>
          </a:p>
        </p:txBody>
      </p:sp>
      <p:sp>
        <p:nvSpPr>
          <p:cNvPr id="8" name="Picture Placeholder 4">
            <a:extLst>
              <a:ext uri="{FF2B5EF4-FFF2-40B4-BE49-F238E27FC236}">
                <a16:creationId xmlns:a16="http://schemas.microsoft.com/office/drawing/2014/main" id="{0B0A5D79-F0F4-45CE-B062-C2E357A0618C}"/>
              </a:ext>
            </a:extLst>
          </p:cNvPr>
          <p:cNvSpPr>
            <a:spLocks noGrp="1"/>
          </p:cNvSpPr>
          <p:nvPr>
            <p:ph type="pic" sz="quarter" idx="13"/>
          </p:nvPr>
        </p:nvSpPr>
        <p:spPr>
          <a:xfrm>
            <a:off x="3088640" y="0"/>
            <a:ext cx="2971800" cy="4498848"/>
          </a:xfrm>
          <a:solidFill>
            <a:schemeClr val="accent5"/>
          </a:solidFill>
        </p:spPr>
        <p:txBody>
          <a:bodyPr>
            <a:normAutofit/>
          </a:bodyPr>
          <a:lstStyle>
            <a:lvl1pPr>
              <a:defRPr sz="2000"/>
            </a:lvl1pPr>
          </a:lstStyle>
          <a:p>
            <a:r>
              <a:rPr lang="en-US"/>
              <a:t>Click icon to add picture</a:t>
            </a:r>
          </a:p>
        </p:txBody>
      </p:sp>
      <p:sp>
        <p:nvSpPr>
          <p:cNvPr id="7" name="Picture Placeholder 4">
            <a:extLst>
              <a:ext uri="{FF2B5EF4-FFF2-40B4-BE49-F238E27FC236}">
                <a16:creationId xmlns:a16="http://schemas.microsoft.com/office/drawing/2014/main" id="{805D607A-0932-4D45-85E9-8409F3427E06}"/>
              </a:ext>
            </a:extLst>
          </p:cNvPr>
          <p:cNvSpPr>
            <a:spLocks noGrp="1"/>
          </p:cNvSpPr>
          <p:nvPr>
            <p:ph type="pic" sz="quarter" idx="12"/>
          </p:nvPr>
        </p:nvSpPr>
        <p:spPr>
          <a:xfrm>
            <a:off x="6177280" y="0"/>
            <a:ext cx="2971800" cy="4498848"/>
          </a:xfrm>
          <a:solidFill>
            <a:schemeClr val="accent5"/>
          </a:solidFill>
        </p:spPr>
        <p:txBody>
          <a:bodyPr>
            <a:normAutofit/>
          </a:bodyPr>
          <a:lstStyle>
            <a:lvl1pPr>
              <a:defRPr sz="2000"/>
            </a:lvl1pPr>
          </a:lstStyle>
          <a:p>
            <a:r>
              <a:rPr lang="en-US"/>
              <a:t>Click icon to add picture</a:t>
            </a:r>
          </a:p>
        </p:txBody>
      </p:sp>
      <p:sp>
        <p:nvSpPr>
          <p:cNvPr id="6" name="Picture Placeholder 4">
            <a:extLst>
              <a:ext uri="{FF2B5EF4-FFF2-40B4-BE49-F238E27FC236}">
                <a16:creationId xmlns:a16="http://schemas.microsoft.com/office/drawing/2014/main" id="{68161B2D-4407-42D9-AB65-087A0993DC9B}"/>
              </a:ext>
            </a:extLst>
          </p:cNvPr>
          <p:cNvSpPr>
            <a:spLocks noGrp="1"/>
          </p:cNvSpPr>
          <p:nvPr>
            <p:ph type="pic" sz="quarter" idx="11"/>
          </p:nvPr>
        </p:nvSpPr>
        <p:spPr>
          <a:xfrm>
            <a:off x="9265920" y="0"/>
            <a:ext cx="2971800" cy="4498848"/>
          </a:xfrm>
          <a:solidFill>
            <a:schemeClr val="accent5"/>
          </a:solidFill>
        </p:spPr>
        <p:txBody>
          <a:bodyPr>
            <a:normAutofit/>
          </a:bodyPr>
          <a:lstStyle>
            <a:lvl1pPr>
              <a:defRPr sz="2000"/>
            </a:lvl1pPr>
          </a:lstStyle>
          <a:p>
            <a:r>
              <a:rPr lang="en-US"/>
              <a:t>Click icon to add picture</a:t>
            </a:r>
          </a:p>
        </p:txBody>
      </p:sp>
      <p:grpSp>
        <p:nvGrpSpPr>
          <p:cNvPr id="9" name="Bottom Right">
            <a:extLst>
              <a:ext uri="{FF2B5EF4-FFF2-40B4-BE49-F238E27FC236}">
                <a16:creationId xmlns:a16="http://schemas.microsoft.com/office/drawing/2014/main" id="{0ADFF9C3-7C25-4ED5-81ED-9431FC8E32D4}"/>
              </a:ext>
              <a:ext uri="{C183D7F6-B498-43B3-948B-1728B52AA6E4}">
                <adec:decorative xmlns:adec="http://schemas.microsoft.com/office/drawing/2017/decorative" val="1"/>
              </a:ext>
            </a:extLst>
          </p:cNvPr>
          <p:cNvGrpSpPr/>
          <p:nvPr userDrawn="1"/>
        </p:nvGrpSpPr>
        <p:grpSpPr>
          <a:xfrm flipH="1">
            <a:off x="-1" y="4222592"/>
            <a:ext cx="4572000" cy="2635408"/>
            <a:chOff x="7980400" y="3276601"/>
            <a:chExt cx="4211600" cy="3581399"/>
          </a:xfrm>
        </p:grpSpPr>
        <p:grpSp>
          <p:nvGrpSpPr>
            <p:cNvPr id="10" name="Graphic 157">
              <a:extLst>
                <a:ext uri="{FF2B5EF4-FFF2-40B4-BE49-F238E27FC236}">
                  <a16:creationId xmlns:a16="http://schemas.microsoft.com/office/drawing/2014/main" id="{3855FED8-087A-4ECA-B19E-7F86739CBA0B}"/>
                </a:ext>
                <a:ext uri="{C183D7F6-B498-43B3-948B-1728B52AA6E4}">
                  <adec:decorative xmlns:adec="http://schemas.microsoft.com/office/drawing/2017/decorative" val="1"/>
                </a:ext>
              </a:extLst>
            </p:cNvPr>
            <p:cNvGrpSpPr/>
            <p:nvPr/>
          </p:nvGrpSpPr>
          <p:grpSpPr>
            <a:xfrm>
              <a:off x="8662740" y="3276601"/>
              <a:ext cx="3529260" cy="3581397"/>
              <a:chOff x="4114800" y="1423987"/>
              <a:chExt cx="3961542" cy="4007547"/>
            </a:xfrm>
            <a:noFill/>
          </p:grpSpPr>
          <p:sp>
            <p:nvSpPr>
              <p:cNvPr id="12" name="Freeform: Shape 24">
                <a:extLst>
                  <a:ext uri="{FF2B5EF4-FFF2-40B4-BE49-F238E27FC236}">
                    <a16:creationId xmlns:a16="http://schemas.microsoft.com/office/drawing/2014/main" id="{A926BA7E-AF91-486C-A25D-9D87EB199516}"/>
                  </a:ext>
                </a:extLst>
              </p:cNvPr>
              <p:cNvSpPr/>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noProof="0"/>
              </a:p>
            </p:txBody>
          </p:sp>
          <p:sp>
            <p:nvSpPr>
              <p:cNvPr id="13" name="Freeform: Shape 25">
                <a:extLst>
                  <a:ext uri="{FF2B5EF4-FFF2-40B4-BE49-F238E27FC236}">
                    <a16:creationId xmlns:a16="http://schemas.microsoft.com/office/drawing/2014/main" id="{86FE3C9D-35BA-4B6F-BA75-1B08C63477BB}"/>
                  </a:ext>
                </a:extLst>
              </p:cNvPr>
              <p:cNvSpPr/>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noProof="0"/>
              </a:p>
            </p:txBody>
          </p:sp>
          <p:sp>
            <p:nvSpPr>
              <p:cNvPr id="14" name="Freeform: Shape 26">
                <a:extLst>
                  <a:ext uri="{FF2B5EF4-FFF2-40B4-BE49-F238E27FC236}">
                    <a16:creationId xmlns:a16="http://schemas.microsoft.com/office/drawing/2014/main" id="{23288AEC-C6CA-4B67-910D-25E4BD973434}"/>
                  </a:ext>
                </a:extLst>
              </p:cNvPr>
              <p:cNvSpPr/>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noProof="0"/>
              </a:p>
            </p:txBody>
          </p:sp>
          <p:sp>
            <p:nvSpPr>
              <p:cNvPr id="15" name="Freeform: Shape 30">
                <a:extLst>
                  <a:ext uri="{FF2B5EF4-FFF2-40B4-BE49-F238E27FC236}">
                    <a16:creationId xmlns:a16="http://schemas.microsoft.com/office/drawing/2014/main" id="{6F549CCC-D405-4BA1-A232-C56449416BE9}"/>
                  </a:ext>
                </a:extLst>
              </p:cNvPr>
              <p:cNvSpPr/>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noProof="0"/>
              </a:p>
            </p:txBody>
          </p:sp>
          <p:sp>
            <p:nvSpPr>
              <p:cNvPr id="16" name="Freeform: Shape 31">
                <a:extLst>
                  <a:ext uri="{FF2B5EF4-FFF2-40B4-BE49-F238E27FC236}">
                    <a16:creationId xmlns:a16="http://schemas.microsoft.com/office/drawing/2014/main" id="{0173928B-6BE7-48C8-BC2D-FA9D803DE7F3}"/>
                  </a:ext>
                </a:extLst>
              </p:cNvPr>
              <p:cNvSpPr/>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noProof="0"/>
              </a:p>
            </p:txBody>
          </p:sp>
          <p:sp>
            <p:nvSpPr>
              <p:cNvPr id="17" name="Freeform: Shape 32">
                <a:extLst>
                  <a:ext uri="{FF2B5EF4-FFF2-40B4-BE49-F238E27FC236}">
                    <a16:creationId xmlns:a16="http://schemas.microsoft.com/office/drawing/2014/main" id="{15D84E21-7BFE-4F1A-AFFC-A624A12B4339}"/>
                  </a:ext>
                </a:extLst>
              </p:cNvPr>
              <p:cNvSpPr/>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noProof="0"/>
              </a:p>
            </p:txBody>
          </p:sp>
          <p:sp>
            <p:nvSpPr>
              <p:cNvPr id="18" name="Freeform: Shape 36">
                <a:extLst>
                  <a:ext uri="{FF2B5EF4-FFF2-40B4-BE49-F238E27FC236}">
                    <a16:creationId xmlns:a16="http://schemas.microsoft.com/office/drawing/2014/main" id="{2DEA3AAE-0C03-42C2-A70B-763D840692BB}"/>
                  </a:ext>
                </a:extLst>
              </p:cNvPr>
              <p:cNvSpPr/>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noProof="0"/>
              </a:p>
            </p:txBody>
          </p:sp>
        </p:grpSp>
        <p:sp>
          <p:nvSpPr>
            <p:cNvPr id="11" name="Freeform: Shape 23">
              <a:extLst>
                <a:ext uri="{FF2B5EF4-FFF2-40B4-BE49-F238E27FC236}">
                  <a16:creationId xmlns:a16="http://schemas.microsoft.com/office/drawing/2014/main" id="{B7386810-4CAD-4571-8758-D163D51A48FB}"/>
                </a:ext>
                <a:ext uri="{C183D7F6-B498-43B3-948B-1728B52AA6E4}">
                  <adec:decorative xmlns:adec="http://schemas.microsoft.com/office/drawing/2017/decorative" val="1"/>
                </a:ext>
              </a:extLst>
            </p:cNvPr>
            <p:cNvSpPr/>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rtl="0"/>
              <a:endParaRPr lang="en-GB" noProof="0"/>
            </a:p>
          </p:txBody>
        </p:sp>
      </p:grpSp>
    </p:spTree>
    <p:extLst>
      <p:ext uri="{BB962C8B-B14F-4D97-AF65-F5344CB8AC3E}">
        <p14:creationId xmlns:p14="http://schemas.microsoft.com/office/powerpoint/2010/main" val="29164985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lan for Product Launch">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5ED18-7A07-47F1-8056-CD86B076AFE2}"/>
              </a:ext>
            </a:extLst>
          </p:cNvPr>
          <p:cNvSpPr>
            <a:spLocks noGrp="1"/>
          </p:cNvSpPr>
          <p:nvPr>
            <p:ph type="title"/>
          </p:nvPr>
        </p:nvSpPr>
        <p:spPr>
          <a:xfrm>
            <a:off x="841248" y="381000"/>
            <a:ext cx="10972800" cy="1325563"/>
          </a:xfrm>
        </p:spPr>
        <p:txBody>
          <a:bodyPr>
            <a:normAutofit/>
          </a:bodyPr>
          <a:lstStyle>
            <a:lvl1pPr>
              <a:defRPr sz="3000"/>
            </a:lvl1pPr>
          </a:lstStyle>
          <a:p>
            <a:r>
              <a:rPr lang="en-US"/>
              <a:t>Click to edit Master title style</a:t>
            </a:r>
          </a:p>
        </p:txBody>
      </p:sp>
      <p:grpSp>
        <p:nvGrpSpPr>
          <p:cNvPr id="6" name="Bottom Right">
            <a:extLst>
              <a:ext uri="{FF2B5EF4-FFF2-40B4-BE49-F238E27FC236}">
                <a16:creationId xmlns:a16="http://schemas.microsoft.com/office/drawing/2014/main" id="{3F4EA131-028B-4E70-968A-F18FD27D3639}"/>
              </a:ext>
              <a:ext uri="{C183D7F6-B498-43B3-948B-1728B52AA6E4}">
                <adec:decorative xmlns:adec="http://schemas.microsoft.com/office/drawing/2017/decorative" val="1"/>
              </a:ext>
            </a:extLst>
          </p:cNvPr>
          <p:cNvGrpSpPr/>
          <p:nvPr userDrawn="1"/>
        </p:nvGrpSpPr>
        <p:grpSpPr>
          <a:xfrm>
            <a:off x="7993448" y="3278144"/>
            <a:ext cx="4211600" cy="3581399"/>
            <a:chOff x="7980400" y="3276601"/>
            <a:chExt cx="4211600" cy="3581399"/>
          </a:xfrm>
        </p:grpSpPr>
        <p:grpSp>
          <p:nvGrpSpPr>
            <p:cNvPr id="7" name="Graphic 157">
              <a:extLst>
                <a:ext uri="{FF2B5EF4-FFF2-40B4-BE49-F238E27FC236}">
                  <a16:creationId xmlns:a16="http://schemas.microsoft.com/office/drawing/2014/main" id="{35B6ADC5-2993-4C95-8FC0-E843BACAED1C}"/>
                </a:ext>
                <a:ext uri="{C183D7F6-B498-43B3-948B-1728B52AA6E4}">
                  <adec:decorative xmlns:adec="http://schemas.microsoft.com/office/drawing/2017/decorative" val="1"/>
                </a:ext>
              </a:extLst>
            </p:cNvPr>
            <p:cNvGrpSpPr/>
            <p:nvPr/>
          </p:nvGrpSpPr>
          <p:grpSpPr>
            <a:xfrm>
              <a:off x="8662740" y="3276601"/>
              <a:ext cx="3529260" cy="3581397"/>
              <a:chOff x="4114800" y="1423987"/>
              <a:chExt cx="3961542" cy="4007547"/>
            </a:xfrm>
            <a:noFill/>
          </p:grpSpPr>
          <p:sp>
            <p:nvSpPr>
              <p:cNvPr id="9" name="Freeform: Shape 24">
                <a:extLst>
                  <a:ext uri="{FF2B5EF4-FFF2-40B4-BE49-F238E27FC236}">
                    <a16:creationId xmlns:a16="http://schemas.microsoft.com/office/drawing/2014/main" id="{174FA252-C254-4DAB-A71B-2263B4B5F97A}"/>
                  </a:ext>
                </a:extLst>
              </p:cNvPr>
              <p:cNvSpPr/>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noProof="0"/>
              </a:p>
            </p:txBody>
          </p:sp>
          <p:sp>
            <p:nvSpPr>
              <p:cNvPr id="10" name="Freeform: Shape 25">
                <a:extLst>
                  <a:ext uri="{FF2B5EF4-FFF2-40B4-BE49-F238E27FC236}">
                    <a16:creationId xmlns:a16="http://schemas.microsoft.com/office/drawing/2014/main" id="{B8C83007-5E21-486E-9DBB-38D4DFA65B88}"/>
                  </a:ext>
                </a:extLst>
              </p:cNvPr>
              <p:cNvSpPr/>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noProof="0"/>
              </a:p>
            </p:txBody>
          </p:sp>
          <p:sp>
            <p:nvSpPr>
              <p:cNvPr id="11" name="Freeform: Shape 26">
                <a:extLst>
                  <a:ext uri="{FF2B5EF4-FFF2-40B4-BE49-F238E27FC236}">
                    <a16:creationId xmlns:a16="http://schemas.microsoft.com/office/drawing/2014/main" id="{1CA85DBE-60A4-4A34-A031-ED1979A4BEA5}"/>
                  </a:ext>
                </a:extLst>
              </p:cNvPr>
              <p:cNvSpPr/>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noProof="0"/>
              </a:p>
            </p:txBody>
          </p:sp>
          <p:sp>
            <p:nvSpPr>
              <p:cNvPr id="12" name="Freeform: Shape 30">
                <a:extLst>
                  <a:ext uri="{FF2B5EF4-FFF2-40B4-BE49-F238E27FC236}">
                    <a16:creationId xmlns:a16="http://schemas.microsoft.com/office/drawing/2014/main" id="{4438E01A-3963-4B12-94A1-C68FBA48D5EB}"/>
                  </a:ext>
                </a:extLst>
              </p:cNvPr>
              <p:cNvSpPr/>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noProof="0"/>
              </a:p>
            </p:txBody>
          </p:sp>
          <p:sp>
            <p:nvSpPr>
              <p:cNvPr id="13" name="Freeform: Shape 31">
                <a:extLst>
                  <a:ext uri="{FF2B5EF4-FFF2-40B4-BE49-F238E27FC236}">
                    <a16:creationId xmlns:a16="http://schemas.microsoft.com/office/drawing/2014/main" id="{0EDE04B1-4206-4F98-AD4E-C7F4E612668C}"/>
                  </a:ext>
                </a:extLst>
              </p:cNvPr>
              <p:cNvSpPr/>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noProof="0"/>
              </a:p>
            </p:txBody>
          </p:sp>
          <p:sp>
            <p:nvSpPr>
              <p:cNvPr id="14" name="Freeform: Shape 32">
                <a:extLst>
                  <a:ext uri="{FF2B5EF4-FFF2-40B4-BE49-F238E27FC236}">
                    <a16:creationId xmlns:a16="http://schemas.microsoft.com/office/drawing/2014/main" id="{13D5B5F8-89AD-4F43-BD6E-2066CC4A4866}"/>
                  </a:ext>
                </a:extLst>
              </p:cNvPr>
              <p:cNvSpPr/>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noProof="0"/>
              </a:p>
            </p:txBody>
          </p:sp>
          <p:sp>
            <p:nvSpPr>
              <p:cNvPr id="15" name="Freeform: Shape 36">
                <a:extLst>
                  <a:ext uri="{FF2B5EF4-FFF2-40B4-BE49-F238E27FC236}">
                    <a16:creationId xmlns:a16="http://schemas.microsoft.com/office/drawing/2014/main" id="{3F74D39B-7972-40FC-B9BA-41B1C9C31C4C}"/>
                  </a:ext>
                </a:extLst>
              </p:cNvPr>
              <p:cNvSpPr/>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noProof="0"/>
              </a:p>
            </p:txBody>
          </p:sp>
        </p:grpSp>
        <p:sp>
          <p:nvSpPr>
            <p:cNvPr id="8" name="Freeform: Shape 23">
              <a:extLst>
                <a:ext uri="{FF2B5EF4-FFF2-40B4-BE49-F238E27FC236}">
                  <a16:creationId xmlns:a16="http://schemas.microsoft.com/office/drawing/2014/main" id="{85043687-D36C-4351-BB73-5FD8143B1937}"/>
                </a:ext>
                <a:ext uri="{C183D7F6-B498-43B3-948B-1728B52AA6E4}">
                  <adec:decorative xmlns:adec="http://schemas.microsoft.com/office/drawing/2017/decorative" val="1"/>
                </a:ext>
              </a:extLst>
            </p:cNvPr>
            <p:cNvSpPr/>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rtl="0"/>
              <a:endParaRPr lang="en-GB" noProof="0"/>
            </a:p>
          </p:txBody>
        </p:sp>
      </p:grpSp>
      <p:sp>
        <p:nvSpPr>
          <p:cNvPr id="17" name="Rectangle 16">
            <a:extLst>
              <a:ext uri="{FF2B5EF4-FFF2-40B4-BE49-F238E27FC236}">
                <a16:creationId xmlns:a16="http://schemas.microsoft.com/office/drawing/2014/main" id="{DCE235D5-C9A4-4BE8-BA73-CB43044C0191}"/>
              </a:ext>
              <a:ext uri="{C183D7F6-B498-43B3-948B-1728B52AA6E4}">
                <adec:decorative xmlns:adec="http://schemas.microsoft.com/office/drawing/2017/decorative" val="1"/>
              </a:ext>
            </a:extLst>
          </p:cNvPr>
          <p:cNvSpPr/>
          <p:nvPr userDrawn="1"/>
        </p:nvSpPr>
        <p:spPr>
          <a:xfrm>
            <a:off x="838200" y="2124766"/>
            <a:ext cx="1828800" cy="2743200"/>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3FE335D8-9532-4971-B398-4A92330E0E3F}"/>
              </a:ext>
              <a:ext uri="{C183D7F6-B498-43B3-948B-1728B52AA6E4}">
                <adec:decorative xmlns:adec="http://schemas.microsoft.com/office/drawing/2017/decorative" val="1"/>
              </a:ext>
            </a:extLst>
          </p:cNvPr>
          <p:cNvSpPr/>
          <p:nvPr userDrawn="1"/>
        </p:nvSpPr>
        <p:spPr>
          <a:xfrm>
            <a:off x="3008521" y="2120360"/>
            <a:ext cx="1828800" cy="2743200"/>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0D1A1F96-B917-4C7C-AC49-6F5A63D2D228}"/>
              </a:ext>
              <a:ext uri="{C183D7F6-B498-43B3-948B-1728B52AA6E4}">
                <adec:decorative xmlns:adec="http://schemas.microsoft.com/office/drawing/2017/decorative" val="1"/>
              </a:ext>
            </a:extLst>
          </p:cNvPr>
          <p:cNvSpPr/>
          <p:nvPr userDrawn="1"/>
        </p:nvSpPr>
        <p:spPr>
          <a:xfrm>
            <a:off x="5178842" y="2115954"/>
            <a:ext cx="1828800" cy="2743200"/>
          </a:xfrm>
          <a:prstGeom prst="rect">
            <a:avLst/>
          </a:prstGeom>
          <a:noFill/>
          <a:ln w="1905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1092F025-DDF7-4E7F-8D91-219F785DC6E3}"/>
              </a:ext>
              <a:ext uri="{C183D7F6-B498-43B3-948B-1728B52AA6E4}">
                <adec:decorative xmlns:adec="http://schemas.microsoft.com/office/drawing/2017/decorative" val="1"/>
              </a:ext>
            </a:extLst>
          </p:cNvPr>
          <p:cNvSpPr/>
          <p:nvPr userDrawn="1"/>
        </p:nvSpPr>
        <p:spPr>
          <a:xfrm>
            <a:off x="7349163" y="2111548"/>
            <a:ext cx="1828800" cy="2743200"/>
          </a:xfrm>
          <a:prstGeom prst="rect">
            <a:avLst/>
          </a:prstGeom>
          <a:noFill/>
          <a:ln w="1905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AE61C09E-D15F-45A5-B238-7BCA8F433045}"/>
              </a:ext>
              <a:ext uri="{C183D7F6-B498-43B3-948B-1728B52AA6E4}">
                <adec:decorative xmlns:adec="http://schemas.microsoft.com/office/drawing/2017/decorative" val="1"/>
              </a:ext>
            </a:extLst>
          </p:cNvPr>
          <p:cNvSpPr/>
          <p:nvPr userDrawn="1"/>
        </p:nvSpPr>
        <p:spPr>
          <a:xfrm>
            <a:off x="9519484" y="2129173"/>
            <a:ext cx="1828800" cy="2743200"/>
          </a:xfrm>
          <a:prstGeom prst="rect">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nline Image Placeholder 28">
            <a:extLst>
              <a:ext uri="{FF2B5EF4-FFF2-40B4-BE49-F238E27FC236}">
                <a16:creationId xmlns:a16="http://schemas.microsoft.com/office/drawing/2014/main" id="{4C52CFE3-834C-47CD-B83D-EE3E9BDF7EB0}"/>
              </a:ext>
            </a:extLst>
          </p:cNvPr>
          <p:cNvSpPr>
            <a:spLocks noGrp="1"/>
          </p:cNvSpPr>
          <p:nvPr>
            <p:ph type="clipArt" sz="quarter" idx="14" hasCustomPrompt="1"/>
          </p:nvPr>
        </p:nvSpPr>
        <p:spPr>
          <a:xfrm>
            <a:off x="1408176" y="2423160"/>
            <a:ext cx="685800" cy="685800"/>
          </a:xfrm>
        </p:spPr>
        <p:txBody>
          <a:bodyPr>
            <a:normAutofit/>
          </a:bodyPr>
          <a:lstStyle>
            <a:lvl1pPr>
              <a:defRPr sz="1000"/>
            </a:lvl1pPr>
          </a:lstStyle>
          <a:p>
            <a:r>
              <a:rPr lang="en-US"/>
              <a:t>Icon</a:t>
            </a:r>
          </a:p>
        </p:txBody>
      </p:sp>
      <p:sp>
        <p:nvSpPr>
          <p:cNvPr id="35" name="Text Placeholder 34">
            <a:extLst>
              <a:ext uri="{FF2B5EF4-FFF2-40B4-BE49-F238E27FC236}">
                <a16:creationId xmlns:a16="http://schemas.microsoft.com/office/drawing/2014/main" id="{1982BCC9-60AF-46F4-9F98-66B6A4EECD88}"/>
              </a:ext>
            </a:extLst>
          </p:cNvPr>
          <p:cNvSpPr>
            <a:spLocks noGrp="1"/>
          </p:cNvSpPr>
          <p:nvPr>
            <p:ph type="body" sz="quarter" idx="18" hasCustomPrompt="1"/>
          </p:nvPr>
        </p:nvSpPr>
        <p:spPr>
          <a:xfrm>
            <a:off x="932688" y="3364992"/>
            <a:ext cx="1645920" cy="310896"/>
          </a:xfrm>
        </p:spPr>
        <p:txBody>
          <a:bodyPr>
            <a:noAutofit/>
          </a:bodyPr>
          <a:lstStyle>
            <a:lvl1pPr marL="0" indent="0" algn="ctr">
              <a:buNone/>
              <a:defRPr sz="1400" b="1">
                <a:solidFill>
                  <a:schemeClr val="tx2"/>
                </a:solidFill>
                <a:latin typeface="+mj-lt"/>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a:t>CLICK TO ADD TITLE</a:t>
            </a:r>
          </a:p>
        </p:txBody>
      </p:sp>
      <p:sp>
        <p:nvSpPr>
          <p:cNvPr id="37" name="Text Placeholder 36">
            <a:extLst>
              <a:ext uri="{FF2B5EF4-FFF2-40B4-BE49-F238E27FC236}">
                <a16:creationId xmlns:a16="http://schemas.microsoft.com/office/drawing/2014/main" id="{9F8538CE-C709-4E03-BEA0-595C4832887D}"/>
              </a:ext>
            </a:extLst>
          </p:cNvPr>
          <p:cNvSpPr>
            <a:spLocks noGrp="1"/>
          </p:cNvSpPr>
          <p:nvPr>
            <p:ph type="body" sz="quarter" idx="19" hasCustomPrompt="1"/>
          </p:nvPr>
        </p:nvSpPr>
        <p:spPr>
          <a:xfrm>
            <a:off x="933450" y="3721516"/>
            <a:ext cx="1645920" cy="832104"/>
          </a:xfrm>
        </p:spPr>
        <p:txBody>
          <a:bodyPr>
            <a:normAutofit/>
          </a:bodyPr>
          <a:lstStyle>
            <a:lvl1pPr marL="0" indent="0" algn="ctr">
              <a:lnSpc>
                <a:spcPct val="100000"/>
              </a:lnSpc>
              <a:buNone/>
              <a:defRPr sz="1200"/>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a:t>Click to add text</a:t>
            </a:r>
          </a:p>
        </p:txBody>
      </p:sp>
      <p:sp>
        <p:nvSpPr>
          <p:cNvPr id="29" name="Online Image Placeholder 28">
            <a:extLst>
              <a:ext uri="{FF2B5EF4-FFF2-40B4-BE49-F238E27FC236}">
                <a16:creationId xmlns:a16="http://schemas.microsoft.com/office/drawing/2014/main" id="{DBF1F06A-E008-4A1F-B15D-8B17A96843C4}"/>
              </a:ext>
            </a:extLst>
          </p:cNvPr>
          <p:cNvSpPr>
            <a:spLocks noGrp="1"/>
          </p:cNvSpPr>
          <p:nvPr>
            <p:ph type="clipArt" sz="quarter" idx="13" hasCustomPrompt="1"/>
          </p:nvPr>
        </p:nvSpPr>
        <p:spPr>
          <a:xfrm>
            <a:off x="3584448" y="2423160"/>
            <a:ext cx="685800" cy="685800"/>
          </a:xfrm>
        </p:spPr>
        <p:txBody>
          <a:bodyPr>
            <a:normAutofit/>
          </a:bodyPr>
          <a:lstStyle>
            <a:lvl1pPr>
              <a:defRPr sz="1000"/>
            </a:lvl1pPr>
          </a:lstStyle>
          <a:p>
            <a:r>
              <a:rPr lang="en-US"/>
              <a:t>Icon</a:t>
            </a:r>
          </a:p>
        </p:txBody>
      </p:sp>
      <p:sp>
        <p:nvSpPr>
          <p:cNvPr id="38" name="Text Placeholder 34">
            <a:extLst>
              <a:ext uri="{FF2B5EF4-FFF2-40B4-BE49-F238E27FC236}">
                <a16:creationId xmlns:a16="http://schemas.microsoft.com/office/drawing/2014/main" id="{22E02583-A68C-461F-A7EA-CCB799FF8CE4}"/>
              </a:ext>
            </a:extLst>
          </p:cNvPr>
          <p:cNvSpPr>
            <a:spLocks noGrp="1"/>
          </p:cNvSpPr>
          <p:nvPr>
            <p:ph type="body" sz="quarter" idx="20" hasCustomPrompt="1"/>
          </p:nvPr>
        </p:nvSpPr>
        <p:spPr>
          <a:xfrm>
            <a:off x="3099816" y="3355848"/>
            <a:ext cx="1645920" cy="310896"/>
          </a:xfrm>
        </p:spPr>
        <p:txBody>
          <a:bodyPr>
            <a:noAutofit/>
          </a:bodyPr>
          <a:lstStyle>
            <a:lvl1pPr marL="0" indent="0" algn="ctr">
              <a:buNone/>
              <a:defRPr sz="1400" b="1">
                <a:solidFill>
                  <a:schemeClr val="accent1"/>
                </a:solidFill>
                <a:latin typeface="+mj-lt"/>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a:t>CLICK TO ADD TITLE</a:t>
            </a:r>
          </a:p>
        </p:txBody>
      </p:sp>
      <p:sp>
        <p:nvSpPr>
          <p:cNvPr id="39" name="Text Placeholder 36">
            <a:extLst>
              <a:ext uri="{FF2B5EF4-FFF2-40B4-BE49-F238E27FC236}">
                <a16:creationId xmlns:a16="http://schemas.microsoft.com/office/drawing/2014/main" id="{28AFEAEF-5DBC-4899-A91D-67ACF62EE8EE}"/>
              </a:ext>
            </a:extLst>
          </p:cNvPr>
          <p:cNvSpPr>
            <a:spLocks noGrp="1"/>
          </p:cNvSpPr>
          <p:nvPr>
            <p:ph type="body" sz="quarter" idx="21" hasCustomPrompt="1"/>
          </p:nvPr>
        </p:nvSpPr>
        <p:spPr>
          <a:xfrm>
            <a:off x="3099816" y="3721516"/>
            <a:ext cx="1645920" cy="832104"/>
          </a:xfrm>
        </p:spPr>
        <p:txBody>
          <a:bodyPr>
            <a:normAutofit/>
          </a:bodyPr>
          <a:lstStyle>
            <a:lvl1pPr marL="0" indent="0" algn="ctr">
              <a:lnSpc>
                <a:spcPct val="100000"/>
              </a:lnSpc>
              <a:buNone/>
              <a:defRPr sz="1200"/>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a:t>Click to add text</a:t>
            </a:r>
          </a:p>
        </p:txBody>
      </p:sp>
      <p:sp>
        <p:nvSpPr>
          <p:cNvPr id="31" name="Online Image Placeholder 28">
            <a:extLst>
              <a:ext uri="{FF2B5EF4-FFF2-40B4-BE49-F238E27FC236}">
                <a16:creationId xmlns:a16="http://schemas.microsoft.com/office/drawing/2014/main" id="{4E80734C-00E1-4859-9CBC-72F685ED3ECA}"/>
              </a:ext>
            </a:extLst>
          </p:cNvPr>
          <p:cNvSpPr>
            <a:spLocks noGrp="1"/>
          </p:cNvSpPr>
          <p:nvPr>
            <p:ph type="clipArt" sz="quarter" idx="15" hasCustomPrompt="1"/>
          </p:nvPr>
        </p:nvSpPr>
        <p:spPr>
          <a:xfrm>
            <a:off x="5751576" y="2423160"/>
            <a:ext cx="685800" cy="685800"/>
          </a:xfrm>
        </p:spPr>
        <p:txBody>
          <a:bodyPr>
            <a:normAutofit/>
          </a:bodyPr>
          <a:lstStyle>
            <a:lvl1pPr>
              <a:defRPr sz="1000"/>
            </a:lvl1pPr>
          </a:lstStyle>
          <a:p>
            <a:r>
              <a:rPr lang="en-US"/>
              <a:t>Icon</a:t>
            </a:r>
          </a:p>
        </p:txBody>
      </p:sp>
      <p:sp>
        <p:nvSpPr>
          <p:cNvPr id="40" name="Text Placeholder 34">
            <a:extLst>
              <a:ext uri="{FF2B5EF4-FFF2-40B4-BE49-F238E27FC236}">
                <a16:creationId xmlns:a16="http://schemas.microsoft.com/office/drawing/2014/main" id="{2BCDF99A-2A2D-450C-A2EC-855BF8CF3461}"/>
              </a:ext>
            </a:extLst>
          </p:cNvPr>
          <p:cNvSpPr>
            <a:spLocks noGrp="1"/>
          </p:cNvSpPr>
          <p:nvPr>
            <p:ph type="body" sz="quarter" idx="22" hasCustomPrompt="1"/>
          </p:nvPr>
        </p:nvSpPr>
        <p:spPr>
          <a:xfrm>
            <a:off x="5266944" y="3355848"/>
            <a:ext cx="1645920" cy="310896"/>
          </a:xfrm>
        </p:spPr>
        <p:txBody>
          <a:bodyPr>
            <a:noAutofit/>
          </a:bodyPr>
          <a:lstStyle>
            <a:lvl1pPr marL="0" indent="0" algn="ctr">
              <a:buNone/>
              <a:defRPr sz="1400" b="1">
                <a:solidFill>
                  <a:schemeClr val="accent4">
                    <a:lumMod val="75000"/>
                  </a:schemeClr>
                </a:solidFill>
                <a:latin typeface="+mj-lt"/>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a:t>CLICK TO ADD TITLE</a:t>
            </a:r>
          </a:p>
        </p:txBody>
      </p:sp>
      <p:sp>
        <p:nvSpPr>
          <p:cNvPr id="41" name="Text Placeholder 36">
            <a:extLst>
              <a:ext uri="{FF2B5EF4-FFF2-40B4-BE49-F238E27FC236}">
                <a16:creationId xmlns:a16="http://schemas.microsoft.com/office/drawing/2014/main" id="{F9B9826B-7B62-4748-A213-35BC39ABA1B0}"/>
              </a:ext>
            </a:extLst>
          </p:cNvPr>
          <p:cNvSpPr>
            <a:spLocks noGrp="1"/>
          </p:cNvSpPr>
          <p:nvPr>
            <p:ph type="body" sz="quarter" idx="23" hasCustomPrompt="1"/>
          </p:nvPr>
        </p:nvSpPr>
        <p:spPr>
          <a:xfrm>
            <a:off x="5266944" y="3721516"/>
            <a:ext cx="1645920" cy="832104"/>
          </a:xfrm>
        </p:spPr>
        <p:txBody>
          <a:bodyPr>
            <a:normAutofit/>
          </a:bodyPr>
          <a:lstStyle>
            <a:lvl1pPr marL="0" indent="0" algn="ctr">
              <a:lnSpc>
                <a:spcPct val="100000"/>
              </a:lnSpc>
              <a:buNone/>
              <a:defRPr sz="1200"/>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a:t>Click to add text</a:t>
            </a:r>
          </a:p>
        </p:txBody>
      </p:sp>
      <p:sp>
        <p:nvSpPr>
          <p:cNvPr id="32" name="Online Image Placeholder 28">
            <a:extLst>
              <a:ext uri="{FF2B5EF4-FFF2-40B4-BE49-F238E27FC236}">
                <a16:creationId xmlns:a16="http://schemas.microsoft.com/office/drawing/2014/main" id="{A4C3FC1B-B692-43CB-A148-E1C8F5215715}"/>
              </a:ext>
            </a:extLst>
          </p:cNvPr>
          <p:cNvSpPr>
            <a:spLocks noGrp="1"/>
          </p:cNvSpPr>
          <p:nvPr>
            <p:ph type="clipArt" sz="quarter" idx="16" hasCustomPrompt="1"/>
          </p:nvPr>
        </p:nvSpPr>
        <p:spPr>
          <a:xfrm>
            <a:off x="7964424" y="2459736"/>
            <a:ext cx="685800" cy="685800"/>
          </a:xfrm>
        </p:spPr>
        <p:txBody>
          <a:bodyPr>
            <a:normAutofit/>
          </a:bodyPr>
          <a:lstStyle>
            <a:lvl1pPr>
              <a:defRPr sz="1000"/>
            </a:lvl1pPr>
          </a:lstStyle>
          <a:p>
            <a:r>
              <a:rPr lang="en-US"/>
              <a:t>Icon</a:t>
            </a:r>
          </a:p>
        </p:txBody>
      </p:sp>
      <p:sp>
        <p:nvSpPr>
          <p:cNvPr id="42" name="Text Placeholder 34">
            <a:extLst>
              <a:ext uri="{FF2B5EF4-FFF2-40B4-BE49-F238E27FC236}">
                <a16:creationId xmlns:a16="http://schemas.microsoft.com/office/drawing/2014/main" id="{6F67F147-F73B-41A8-BDE9-C0362A2496D1}"/>
              </a:ext>
            </a:extLst>
          </p:cNvPr>
          <p:cNvSpPr>
            <a:spLocks noGrp="1"/>
          </p:cNvSpPr>
          <p:nvPr>
            <p:ph type="body" sz="quarter" idx="24" hasCustomPrompt="1"/>
          </p:nvPr>
        </p:nvSpPr>
        <p:spPr>
          <a:xfrm>
            <a:off x="7443216" y="3355848"/>
            <a:ext cx="1645920" cy="310896"/>
          </a:xfrm>
        </p:spPr>
        <p:txBody>
          <a:bodyPr>
            <a:noAutofit/>
          </a:bodyPr>
          <a:lstStyle>
            <a:lvl1pPr marL="0" indent="0" algn="ctr">
              <a:buNone/>
              <a:defRPr sz="1400" b="1">
                <a:solidFill>
                  <a:schemeClr val="accent3">
                    <a:lumMod val="75000"/>
                  </a:schemeClr>
                </a:solidFill>
                <a:latin typeface="+mj-lt"/>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a:t>CLICK TO ADD TITLE</a:t>
            </a:r>
          </a:p>
        </p:txBody>
      </p:sp>
      <p:sp>
        <p:nvSpPr>
          <p:cNvPr id="43" name="Text Placeholder 36">
            <a:extLst>
              <a:ext uri="{FF2B5EF4-FFF2-40B4-BE49-F238E27FC236}">
                <a16:creationId xmlns:a16="http://schemas.microsoft.com/office/drawing/2014/main" id="{05CCB676-6291-4B66-8B0C-D2807FFDC06A}"/>
              </a:ext>
            </a:extLst>
          </p:cNvPr>
          <p:cNvSpPr>
            <a:spLocks noGrp="1"/>
          </p:cNvSpPr>
          <p:nvPr>
            <p:ph type="body" sz="quarter" idx="25" hasCustomPrompt="1"/>
          </p:nvPr>
        </p:nvSpPr>
        <p:spPr>
          <a:xfrm>
            <a:off x="7443216" y="3721516"/>
            <a:ext cx="1645920" cy="832104"/>
          </a:xfrm>
        </p:spPr>
        <p:txBody>
          <a:bodyPr>
            <a:normAutofit/>
          </a:bodyPr>
          <a:lstStyle>
            <a:lvl1pPr marL="0" indent="0" algn="ctr">
              <a:lnSpc>
                <a:spcPct val="100000"/>
              </a:lnSpc>
              <a:buNone/>
              <a:defRPr sz="1200"/>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a:t>Click to add text</a:t>
            </a:r>
          </a:p>
        </p:txBody>
      </p:sp>
      <p:sp>
        <p:nvSpPr>
          <p:cNvPr id="33" name="Online Image Placeholder 28">
            <a:extLst>
              <a:ext uri="{FF2B5EF4-FFF2-40B4-BE49-F238E27FC236}">
                <a16:creationId xmlns:a16="http://schemas.microsoft.com/office/drawing/2014/main" id="{FE385F6E-CA59-470E-B2EE-A9275BD02513}"/>
              </a:ext>
            </a:extLst>
          </p:cNvPr>
          <p:cNvSpPr>
            <a:spLocks noGrp="1"/>
          </p:cNvSpPr>
          <p:nvPr>
            <p:ph type="clipArt" sz="quarter" idx="17" hasCustomPrompt="1"/>
          </p:nvPr>
        </p:nvSpPr>
        <p:spPr>
          <a:xfrm>
            <a:off x="10085832" y="2459736"/>
            <a:ext cx="685800" cy="685800"/>
          </a:xfrm>
        </p:spPr>
        <p:txBody>
          <a:bodyPr>
            <a:normAutofit/>
          </a:bodyPr>
          <a:lstStyle>
            <a:lvl1pPr>
              <a:defRPr sz="1000"/>
            </a:lvl1pPr>
          </a:lstStyle>
          <a:p>
            <a:r>
              <a:rPr lang="en-US"/>
              <a:t>Icon</a:t>
            </a:r>
          </a:p>
        </p:txBody>
      </p:sp>
      <p:sp>
        <p:nvSpPr>
          <p:cNvPr id="44" name="Text Placeholder 34">
            <a:extLst>
              <a:ext uri="{FF2B5EF4-FFF2-40B4-BE49-F238E27FC236}">
                <a16:creationId xmlns:a16="http://schemas.microsoft.com/office/drawing/2014/main" id="{ED597C6A-309C-4388-AD51-3CA4C7D32298}"/>
              </a:ext>
            </a:extLst>
          </p:cNvPr>
          <p:cNvSpPr>
            <a:spLocks noGrp="1"/>
          </p:cNvSpPr>
          <p:nvPr>
            <p:ph type="body" sz="quarter" idx="26" hasCustomPrompt="1"/>
          </p:nvPr>
        </p:nvSpPr>
        <p:spPr>
          <a:xfrm>
            <a:off x="9610344" y="3359348"/>
            <a:ext cx="1645920" cy="310896"/>
          </a:xfrm>
        </p:spPr>
        <p:txBody>
          <a:bodyPr>
            <a:noAutofit/>
          </a:bodyPr>
          <a:lstStyle>
            <a:lvl1pPr marL="0" indent="0" algn="ctr">
              <a:buNone/>
              <a:defRPr sz="1400" b="1">
                <a:solidFill>
                  <a:schemeClr val="accent6"/>
                </a:solidFill>
                <a:latin typeface="+mj-lt"/>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a:t>CLICK TO ADD TITLE</a:t>
            </a:r>
          </a:p>
        </p:txBody>
      </p:sp>
      <p:sp>
        <p:nvSpPr>
          <p:cNvPr id="45" name="Text Placeholder 36">
            <a:extLst>
              <a:ext uri="{FF2B5EF4-FFF2-40B4-BE49-F238E27FC236}">
                <a16:creationId xmlns:a16="http://schemas.microsoft.com/office/drawing/2014/main" id="{4FAEDD7A-7EFF-4683-B485-0E7C891E8465}"/>
              </a:ext>
            </a:extLst>
          </p:cNvPr>
          <p:cNvSpPr>
            <a:spLocks noGrp="1"/>
          </p:cNvSpPr>
          <p:nvPr>
            <p:ph type="body" sz="quarter" idx="27" hasCustomPrompt="1"/>
          </p:nvPr>
        </p:nvSpPr>
        <p:spPr>
          <a:xfrm>
            <a:off x="9610344" y="3721516"/>
            <a:ext cx="1645920" cy="832104"/>
          </a:xfrm>
        </p:spPr>
        <p:txBody>
          <a:bodyPr>
            <a:normAutofit/>
          </a:bodyPr>
          <a:lstStyle>
            <a:lvl1pPr marL="0" indent="0" algn="ctr">
              <a:lnSpc>
                <a:spcPct val="100000"/>
              </a:lnSpc>
              <a:buNone/>
              <a:defRPr sz="1200"/>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a:t>Click to add text</a:t>
            </a:r>
          </a:p>
        </p:txBody>
      </p:sp>
      <p:sp>
        <p:nvSpPr>
          <p:cNvPr id="3" name="Date Placeholder 2">
            <a:extLst>
              <a:ext uri="{FF2B5EF4-FFF2-40B4-BE49-F238E27FC236}">
                <a16:creationId xmlns:a16="http://schemas.microsoft.com/office/drawing/2014/main" id="{A0C71211-4520-46A1-9487-4AE49C3239EF}"/>
              </a:ext>
            </a:extLst>
          </p:cNvPr>
          <p:cNvSpPr>
            <a:spLocks noGrp="1"/>
          </p:cNvSpPr>
          <p:nvPr>
            <p:ph type="dt" sz="half" idx="10"/>
          </p:nvPr>
        </p:nvSpPr>
        <p:spPr/>
        <p:txBody>
          <a:bodyPr/>
          <a:lstStyle/>
          <a:p>
            <a:r>
              <a:rPr lang="en-US"/>
              <a:t>20XX</a:t>
            </a:r>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p:txBody>
          <a:bodyPr/>
          <a:lstStyle/>
          <a:p>
            <a:r>
              <a:rPr lang="en-US"/>
              <a:t>Presentation title</a:t>
            </a:r>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p:txBody>
          <a:bodyPr/>
          <a:lstStyle/>
          <a:p>
            <a:fld id="{294A09A9-5501-47C1-A89A-A340965A2BE2}" type="slidenum">
              <a:rPr lang="en-US" smtClean="0"/>
              <a:t>‹#›</a:t>
            </a:fld>
            <a:endParaRPr lang="en-US"/>
          </a:p>
        </p:txBody>
      </p:sp>
    </p:spTree>
    <p:extLst>
      <p:ext uri="{BB962C8B-B14F-4D97-AF65-F5344CB8AC3E}">
        <p14:creationId xmlns:p14="http://schemas.microsoft.com/office/powerpoint/2010/main" val="42786568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5ED18-7A07-47F1-8056-CD86B076AFE2}"/>
              </a:ext>
            </a:extLst>
          </p:cNvPr>
          <p:cNvSpPr>
            <a:spLocks noGrp="1"/>
          </p:cNvSpPr>
          <p:nvPr>
            <p:ph type="title"/>
          </p:nvPr>
        </p:nvSpPr>
        <p:spPr>
          <a:xfrm>
            <a:off x="841248" y="381000"/>
            <a:ext cx="10972800" cy="1325563"/>
          </a:xfrm>
        </p:spPr>
        <p:txBody>
          <a:bodyPr>
            <a:normAutofit/>
          </a:bodyPr>
          <a:lstStyle>
            <a:lvl1pPr>
              <a:defRPr sz="3000"/>
            </a:lvl1pPr>
          </a:lstStyle>
          <a:p>
            <a:r>
              <a:rPr lang="en-US"/>
              <a:t>Click to edit Master title style</a:t>
            </a:r>
          </a:p>
        </p:txBody>
      </p:sp>
      <p:grpSp>
        <p:nvGrpSpPr>
          <p:cNvPr id="6" name="Bottom Right">
            <a:extLst>
              <a:ext uri="{FF2B5EF4-FFF2-40B4-BE49-F238E27FC236}">
                <a16:creationId xmlns:a16="http://schemas.microsoft.com/office/drawing/2014/main" id="{3F4EA131-028B-4E70-968A-F18FD27D3639}"/>
              </a:ext>
              <a:ext uri="{C183D7F6-B498-43B3-948B-1728B52AA6E4}">
                <adec:decorative xmlns:adec="http://schemas.microsoft.com/office/drawing/2017/decorative" val="1"/>
              </a:ext>
            </a:extLst>
          </p:cNvPr>
          <p:cNvGrpSpPr/>
          <p:nvPr userDrawn="1"/>
        </p:nvGrpSpPr>
        <p:grpSpPr>
          <a:xfrm>
            <a:off x="7993448" y="3278144"/>
            <a:ext cx="4211600" cy="3581399"/>
            <a:chOff x="7980400" y="3276601"/>
            <a:chExt cx="4211600" cy="3581399"/>
          </a:xfrm>
        </p:grpSpPr>
        <p:grpSp>
          <p:nvGrpSpPr>
            <p:cNvPr id="7" name="Graphic 157">
              <a:extLst>
                <a:ext uri="{FF2B5EF4-FFF2-40B4-BE49-F238E27FC236}">
                  <a16:creationId xmlns:a16="http://schemas.microsoft.com/office/drawing/2014/main" id="{35B6ADC5-2993-4C95-8FC0-E843BACAED1C}"/>
                </a:ext>
                <a:ext uri="{C183D7F6-B498-43B3-948B-1728B52AA6E4}">
                  <adec:decorative xmlns:adec="http://schemas.microsoft.com/office/drawing/2017/decorative" val="1"/>
                </a:ext>
              </a:extLst>
            </p:cNvPr>
            <p:cNvGrpSpPr/>
            <p:nvPr/>
          </p:nvGrpSpPr>
          <p:grpSpPr>
            <a:xfrm>
              <a:off x="8662740" y="3276601"/>
              <a:ext cx="3529260" cy="3581397"/>
              <a:chOff x="4114800" y="1423987"/>
              <a:chExt cx="3961542" cy="4007547"/>
            </a:xfrm>
            <a:noFill/>
          </p:grpSpPr>
          <p:sp>
            <p:nvSpPr>
              <p:cNvPr id="9" name="Freeform: Shape 24">
                <a:extLst>
                  <a:ext uri="{FF2B5EF4-FFF2-40B4-BE49-F238E27FC236}">
                    <a16:creationId xmlns:a16="http://schemas.microsoft.com/office/drawing/2014/main" id="{174FA252-C254-4DAB-A71B-2263B4B5F97A}"/>
                  </a:ext>
                </a:extLst>
              </p:cNvPr>
              <p:cNvSpPr/>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noProof="0"/>
              </a:p>
            </p:txBody>
          </p:sp>
          <p:sp>
            <p:nvSpPr>
              <p:cNvPr id="10" name="Freeform: Shape 25">
                <a:extLst>
                  <a:ext uri="{FF2B5EF4-FFF2-40B4-BE49-F238E27FC236}">
                    <a16:creationId xmlns:a16="http://schemas.microsoft.com/office/drawing/2014/main" id="{B8C83007-5E21-486E-9DBB-38D4DFA65B88}"/>
                  </a:ext>
                </a:extLst>
              </p:cNvPr>
              <p:cNvSpPr/>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noProof="0"/>
              </a:p>
            </p:txBody>
          </p:sp>
          <p:sp>
            <p:nvSpPr>
              <p:cNvPr id="11" name="Freeform: Shape 26">
                <a:extLst>
                  <a:ext uri="{FF2B5EF4-FFF2-40B4-BE49-F238E27FC236}">
                    <a16:creationId xmlns:a16="http://schemas.microsoft.com/office/drawing/2014/main" id="{1CA85DBE-60A4-4A34-A031-ED1979A4BEA5}"/>
                  </a:ext>
                </a:extLst>
              </p:cNvPr>
              <p:cNvSpPr/>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noProof="0"/>
              </a:p>
            </p:txBody>
          </p:sp>
          <p:sp>
            <p:nvSpPr>
              <p:cNvPr id="12" name="Freeform: Shape 30">
                <a:extLst>
                  <a:ext uri="{FF2B5EF4-FFF2-40B4-BE49-F238E27FC236}">
                    <a16:creationId xmlns:a16="http://schemas.microsoft.com/office/drawing/2014/main" id="{4438E01A-3963-4B12-94A1-C68FBA48D5EB}"/>
                  </a:ext>
                </a:extLst>
              </p:cNvPr>
              <p:cNvSpPr/>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noProof="0"/>
              </a:p>
            </p:txBody>
          </p:sp>
          <p:sp>
            <p:nvSpPr>
              <p:cNvPr id="13" name="Freeform: Shape 31">
                <a:extLst>
                  <a:ext uri="{FF2B5EF4-FFF2-40B4-BE49-F238E27FC236}">
                    <a16:creationId xmlns:a16="http://schemas.microsoft.com/office/drawing/2014/main" id="{0EDE04B1-4206-4F98-AD4E-C7F4E612668C}"/>
                  </a:ext>
                </a:extLst>
              </p:cNvPr>
              <p:cNvSpPr/>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noProof="0"/>
              </a:p>
            </p:txBody>
          </p:sp>
          <p:sp>
            <p:nvSpPr>
              <p:cNvPr id="14" name="Freeform: Shape 32">
                <a:extLst>
                  <a:ext uri="{FF2B5EF4-FFF2-40B4-BE49-F238E27FC236}">
                    <a16:creationId xmlns:a16="http://schemas.microsoft.com/office/drawing/2014/main" id="{13D5B5F8-89AD-4F43-BD6E-2066CC4A4866}"/>
                  </a:ext>
                </a:extLst>
              </p:cNvPr>
              <p:cNvSpPr/>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noProof="0"/>
              </a:p>
            </p:txBody>
          </p:sp>
          <p:sp>
            <p:nvSpPr>
              <p:cNvPr id="15" name="Freeform: Shape 36">
                <a:extLst>
                  <a:ext uri="{FF2B5EF4-FFF2-40B4-BE49-F238E27FC236}">
                    <a16:creationId xmlns:a16="http://schemas.microsoft.com/office/drawing/2014/main" id="{3F74D39B-7972-40FC-B9BA-41B1C9C31C4C}"/>
                  </a:ext>
                </a:extLst>
              </p:cNvPr>
              <p:cNvSpPr/>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noProof="0"/>
              </a:p>
            </p:txBody>
          </p:sp>
        </p:grpSp>
        <p:sp>
          <p:nvSpPr>
            <p:cNvPr id="8" name="Freeform: Shape 23">
              <a:extLst>
                <a:ext uri="{FF2B5EF4-FFF2-40B4-BE49-F238E27FC236}">
                  <a16:creationId xmlns:a16="http://schemas.microsoft.com/office/drawing/2014/main" id="{85043687-D36C-4351-BB73-5FD8143B1937}"/>
                </a:ext>
                <a:ext uri="{C183D7F6-B498-43B3-948B-1728B52AA6E4}">
                  <adec:decorative xmlns:adec="http://schemas.microsoft.com/office/drawing/2017/decorative" val="1"/>
                </a:ext>
              </a:extLst>
            </p:cNvPr>
            <p:cNvSpPr/>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rtl="0"/>
              <a:endParaRPr lang="en-GB" noProof="0"/>
            </a:p>
          </p:txBody>
        </p:sp>
      </p:grpSp>
      <p:cxnSp>
        <p:nvCxnSpPr>
          <p:cNvPr id="17" name="Straight Connector 16">
            <a:extLst>
              <a:ext uri="{FF2B5EF4-FFF2-40B4-BE49-F238E27FC236}">
                <a16:creationId xmlns:a16="http://schemas.microsoft.com/office/drawing/2014/main" id="{63BA1E84-270B-4FFF-AE2D-1118555EA543}"/>
              </a:ext>
              <a:ext uri="{C183D7F6-B498-43B3-948B-1728B52AA6E4}">
                <adec:decorative xmlns:adec="http://schemas.microsoft.com/office/drawing/2017/decorative" val="1"/>
              </a:ext>
            </a:extLst>
          </p:cNvPr>
          <p:cNvCxnSpPr>
            <a:cxnSpLocks/>
          </p:cNvCxnSpPr>
          <p:nvPr userDrawn="1"/>
        </p:nvCxnSpPr>
        <p:spPr>
          <a:xfrm>
            <a:off x="838200" y="3492029"/>
            <a:ext cx="10458249" cy="0"/>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9" name="Text Placeholder 18">
            <a:extLst>
              <a:ext uri="{FF2B5EF4-FFF2-40B4-BE49-F238E27FC236}">
                <a16:creationId xmlns:a16="http://schemas.microsoft.com/office/drawing/2014/main" id="{F276568E-688A-4E48-A2E2-309074BB84F4}"/>
              </a:ext>
            </a:extLst>
          </p:cNvPr>
          <p:cNvSpPr>
            <a:spLocks noGrp="1"/>
          </p:cNvSpPr>
          <p:nvPr>
            <p:ph type="body" sz="quarter" idx="13" hasCustomPrompt="1"/>
          </p:nvPr>
        </p:nvSpPr>
        <p:spPr>
          <a:xfrm>
            <a:off x="841248" y="2331720"/>
            <a:ext cx="2286000" cy="457200"/>
          </a:xfrm>
        </p:spPr>
        <p:txBody>
          <a:bodyPr>
            <a:noAutofit/>
          </a:bodyPr>
          <a:lstStyle>
            <a:lvl1pPr marL="0" indent="0" algn="ctr">
              <a:lnSpc>
                <a:spcPct val="100000"/>
              </a:lnSpc>
              <a:buNone/>
              <a:defRPr sz="1200"/>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a:t>Click to add text</a:t>
            </a:r>
          </a:p>
        </p:txBody>
      </p:sp>
      <p:sp>
        <p:nvSpPr>
          <p:cNvPr id="22" name="Text Placeholder 18">
            <a:extLst>
              <a:ext uri="{FF2B5EF4-FFF2-40B4-BE49-F238E27FC236}">
                <a16:creationId xmlns:a16="http://schemas.microsoft.com/office/drawing/2014/main" id="{F7B45EFE-7518-4339-BC12-BDB6AE6B455D}"/>
              </a:ext>
            </a:extLst>
          </p:cNvPr>
          <p:cNvSpPr>
            <a:spLocks noGrp="1"/>
          </p:cNvSpPr>
          <p:nvPr>
            <p:ph type="body" sz="quarter" idx="15" hasCustomPrompt="1"/>
          </p:nvPr>
        </p:nvSpPr>
        <p:spPr>
          <a:xfrm>
            <a:off x="4956048" y="2331720"/>
            <a:ext cx="2286000" cy="457200"/>
          </a:xfrm>
        </p:spPr>
        <p:txBody>
          <a:bodyPr>
            <a:noAutofit/>
          </a:bodyPr>
          <a:lstStyle>
            <a:lvl1pPr marL="0" indent="0" algn="ctr">
              <a:lnSpc>
                <a:spcPct val="100000"/>
              </a:lnSpc>
              <a:buNone/>
              <a:defRPr sz="1200"/>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a:t>Click to add text</a:t>
            </a:r>
          </a:p>
        </p:txBody>
      </p:sp>
      <p:sp>
        <p:nvSpPr>
          <p:cNvPr id="24" name="Text Placeholder 18">
            <a:extLst>
              <a:ext uri="{FF2B5EF4-FFF2-40B4-BE49-F238E27FC236}">
                <a16:creationId xmlns:a16="http://schemas.microsoft.com/office/drawing/2014/main" id="{90914F75-CCEE-4A83-B123-C63AEE559134}"/>
              </a:ext>
            </a:extLst>
          </p:cNvPr>
          <p:cNvSpPr>
            <a:spLocks noGrp="1"/>
          </p:cNvSpPr>
          <p:nvPr>
            <p:ph type="body" sz="quarter" idx="17" hasCustomPrompt="1"/>
          </p:nvPr>
        </p:nvSpPr>
        <p:spPr>
          <a:xfrm>
            <a:off x="9061704" y="2331720"/>
            <a:ext cx="2286000" cy="457200"/>
          </a:xfrm>
        </p:spPr>
        <p:txBody>
          <a:bodyPr>
            <a:noAutofit/>
          </a:bodyPr>
          <a:lstStyle>
            <a:lvl1pPr marL="0" indent="0" algn="ctr">
              <a:lnSpc>
                <a:spcPct val="100000"/>
              </a:lnSpc>
              <a:buNone/>
              <a:defRPr sz="1200"/>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a:t>Click to add text</a:t>
            </a:r>
          </a:p>
        </p:txBody>
      </p:sp>
      <p:sp>
        <p:nvSpPr>
          <p:cNvPr id="21" name="Text Placeholder 20">
            <a:extLst>
              <a:ext uri="{FF2B5EF4-FFF2-40B4-BE49-F238E27FC236}">
                <a16:creationId xmlns:a16="http://schemas.microsoft.com/office/drawing/2014/main" id="{9F457D21-9E5C-42C3-B963-EB5C573E471B}"/>
              </a:ext>
            </a:extLst>
          </p:cNvPr>
          <p:cNvSpPr>
            <a:spLocks noGrp="1"/>
          </p:cNvSpPr>
          <p:nvPr>
            <p:ph type="body" sz="quarter" idx="14" hasCustomPrompt="1"/>
          </p:nvPr>
        </p:nvSpPr>
        <p:spPr>
          <a:xfrm>
            <a:off x="1069848" y="2825496"/>
            <a:ext cx="1828800" cy="310896"/>
          </a:xfrm>
        </p:spPr>
        <p:txBody>
          <a:bodyPr anchor="ctr" anchorCtr="1">
            <a:noAutofit/>
          </a:bodyPr>
          <a:lstStyle>
            <a:lvl1pPr marL="0" indent="0" algn="ctr">
              <a:buNone/>
              <a:defRPr sz="1400" b="1">
                <a:solidFill>
                  <a:schemeClr val="tx2"/>
                </a:solidFill>
                <a:latin typeface="+mj-lt"/>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a:t>CLICK ADD TITLE</a:t>
            </a:r>
          </a:p>
        </p:txBody>
      </p:sp>
      <p:sp>
        <p:nvSpPr>
          <p:cNvPr id="23" name="Text Placeholder 20">
            <a:extLst>
              <a:ext uri="{FF2B5EF4-FFF2-40B4-BE49-F238E27FC236}">
                <a16:creationId xmlns:a16="http://schemas.microsoft.com/office/drawing/2014/main" id="{85718815-3BB8-4E88-99D1-02A1711B5F1B}"/>
              </a:ext>
            </a:extLst>
          </p:cNvPr>
          <p:cNvSpPr>
            <a:spLocks noGrp="1"/>
          </p:cNvSpPr>
          <p:nvPr>
            <p:ph type="body" sz="quarter" idx="16" hasCustomPrompt="1"/>
          </p:nvPr>
        </p:nvSpPr>
        <p:spPr>
          <a:xfrm>
            <a:off x="5175504" y="2816352"/>
            <a:ext cx="1828800" cy="310896"/>
          </a:xfrm>
        </p:spPr>
        <p:txBody>
          <a:bodyPr anchor="ctr" anchorCtr="1">
            <a:noAutofit/>
          </a:bodyPr>
          <a:lstStyle>
            <a:lvl1pPr marL="0" indent="0" algn="ctr">
              <a:buNone/>
              <a:defRPr sz="1400" b="1">
                <a:solidFill>
                  <a:schemeClr val="accent3"/>
                </a:solidFill>
                <a:latin typeface="+mj-lt"/>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a:t>CLICK ADD TITLE</a:t>
            </a:r>
          </a:p>
        </p:txBody>
      </p:sp>
      <p:sp>
        <p:nvSpPr>
          <p:cNvPr id="25" name="Text Placeholder 20">
            <a:extLst>
              <a:ext uri="{FF2B5EF4-FFF2-40B4-BE49-F238E27FC236}">
                <a16:creationId xmlns:a16="http://schemas.microsoft.com/office/drawing/2014/main" id="{A2791BA3-A25E-47AA-BE4F-061E39494562}"/>
              </a:ext>
            </a:extLst>
          </p:cNvPr>
          <p:cNvSpPr>
            <a:spLocks noGrp="1"/>
          </p:cNvSpPr>
          <p:nvPr>
            <p:ph type="body" sz="quarter" idx="18" hasCustomPrompt="1"/>
          </p:nvPr>
        </p:nvSpPr>
        <p:spPr>
          <a:xfrm>
            <a:off x="9281160" y="2825496"/>
            <a:ext cx="1828800" cy="310896"/>
          </a:xfrm>
        </p:spPr>
        <p:txBody>
          <a:bodyPr anchor="ctr" anchorCtr="1">
            <a:noAutofit/>
          </a:bodyPr>
          <a:lstStyle>
            <a:lvl1pPr marL="0" indent="0" algn="ctr">
              <a:buNone/>
              <a:defRPr sz="1400" b="1">
                <a:solidFill>
                  <a:schemeClr val="accent6"/>
                </a:solidFill>
                <a:latin typeface="+mj-lt"/>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a:t>CLICK ADD TITLE</a:t>
            </a:r>
          </a:p>
        </p:txBody>
      </p:sp>
      <p:sp>
        <p:nvSpPr>
          <p:cNvPr id="27" name="Text Placeholder 20">
            <a:extLst>
              <a:ext uri="{FF2B5EF4-FFF2-40B4-BE49-F238E27FC236}">
                <a16:creationId xmlns:a16="http://schemas.microsoft.com/office/drawing/2014/main" id="{A7F9C1F7-7C6C-4753-971D-57FC507D0C24}"/>
              </a:ext>
            </a:extLst>
          </p:cNvPr>
          <p:cNvSpPr>
            <a:spLocks noGrp="1"/>
          </p:cNvSpPr>
          <p:nvPr>
            <p:ph type="body" sz="quarter" idx="20" hasCustomPrompt="1"/>
          </p:nvPr>
        </p:nvSpPr>
        <p:spPr>
          <a:xfrm>
            <a:off x="3127248" y="3895344"/>
            <a:ext cx="1828800" cy="310896"/>
          </a:xfrm>
        </p:spPr>
        <p:txBody>
          <a:bodyPr anchor="ctr" anchorCtr="1">
            <a:noAutofit/>
          </a:bodyPr>
          <a:lstStyle>
            <a:lvl1pPr marL="0" indent="0" algn="ctr">
              <a:buNone/>
              <a:defRPr sz="1400" b="1">
                <a:solidFill>
                  <a:schemeClr val="accent1"/>
                </a:solidFill>
                <a:latin typeface="+mj-lt"/>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a:t>CLICK ADD TITLE</a:t>
            </a:r>
          </a:p>
        </p:txBody>
      </p:sp>
      <p:sp>
        <p:nvSpPr>
          <p:cNvPr id="29" name="Text Placeholder 20">
            <a:extLst>
              <a:ext uri="{FF2B5EF4-FFF2-40B4-BE49-F238E27FC236}">
                <a16:creationId xmlns:a16="http://schemas.microsoft.com/office/drawing/2014/main" id="{25B6F234-5859-479D-A644-428DF6706712}"/>
              </a:ext>
            </a:extLst>
          </p:cNvPr>
          <p:cNvSpPr>
            <a:spLocks noGrp="1"/>
          </p:cNvSpPr>
          <p:nvPr>
            <p:ph type="body" sz="quarter" idx="22" hasCustomPrompt="1"/>
          </p:nvPr>
        </p:nvSpPr>
        <p:spPr>
          <a:xfrm>
            <a:off x="7232904" y="3895344"/>
            <a:ext cx="1828800" cy="310896"/>
          </a:xfrm>
        </p:spPr>
        <p:txBody>
          <a:bodyPr anchor="ctr" anchorCtr="1">
            <a:noAutofit/>
          </a:bodyPr>
          <a:lstStyle>
            <a:lvl1pPr marL="0" indent="0" algn="ctr">
              <a:buNone/>
              <a:defRPr sz="1400" b="1">
                <a:solidFill>
                  <a:schemeClr val="accent5"/>
                </a:solidFill>
                <a:latin typeface="+mj-lt"/>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a:t>CLICK ADD TITLE</a:t>
            </a:r>
          </a:p>
        </p:txBody>
      </p:sp>
      <p:sp>
        <p:nvSpPr>
          <p:cNvPr id="26" name="Text Placeholder 18">
            <a:extLst>
              <a:ext uri="{FF2B5EF4-FFF2-40B4-BE49-F238E27FC236}">
                <a16:creationId xmlns:a16="http://schemas.microsoft.com/office/drawing/2014/main" id="{241AC019-59F4-46A4-A11D-8961BADF3B90}"/>
              </a:ext>
            </a:extLst>
          </p:cNvPr>
          <p:cNvSpPr>
            <a:spLocks noGrp="1"/>
          </p:cNvSpPr>
          <p:nvPr>
            <p:ph type="body" sz="quarter" idx="19" hasCustomPrompt="1"/>
          </p:nvPr>
        </p:nvSpPr>
        <p:spPr>
          <a:xfrm>
            <a:off x="2898648" y="4206240"/>
            <a:ext cx="2286000" cy="457200"/>
          </a:xfrm>
        </p:spPr>
        <p:txBody>
          <a:bodyPr>
            <a:noAutofit/>
          </a:bodyPr>
          <a:lstStyle>
            <a:lvl1pPr marL="0" indent="0" algn="ctr">
              <a:lnSpc>
                <a:spcPct val="100000"/>
              </a:lnSpc>
              <a:buNone/>
              <a:defRPr sz="1200"/>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a:t>Click to add text</a:t>
            </a:r>
          </a:p>
        </p:txBody>
      </p:sp>
      <p:sp>
        <p:nvSpPr>
          <p:cNvPr id="28" name="Text Placeholder 18">
            <a:extLst>
              <a:ext uri="{FF2B5EF4-FFF2-40B4-BE49-F238E27FC236}">
                <a16:creationId xmlns:a16="http://schemas.microsoft.com/office/drawing/2014/main" id="{BDB73453-5E3B-4D0C-A15D-1D4D97053A58}"/>
              </a:ext>
            </a:extLst>
          </p:cNvPr>
          <p:cNvSpPr>
            <a:spLocks noGrp="1"/>
          </p:cNvSpPr>
          <p:nvPr>
            <p:ph type="body" sz="quarter" idx="21" hasCustomPrompt="1"/>
          </p:nvPr>
        </p:nvSpPr>
        <p:spPr>
          <a:xfrm>
            <a:off x="6986016" y="4206240"/>
            <a:ext cx="2286000" cy="457200"/>
          </a:xfrm>
        </p:spPr>
        <p:txBody>
          <a:bodyPr>
            <a:noAutofit/>
          </a:bodyPr>
          <a:lstStyle>
            <a:lvl1pPr marL="0" indent="0" algn="ctr">
              <a:lnSpc>
                <a:spcPct val="100000"/>
              </a:lnSpc>
              <a:buNone/>
              <a:defRPr sz="1200"/>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a:t>Click to add text</a:t>
            </a:r>
          </a:p>
        </p:txBody>
      </p:sp>
      <p:sp>
        <p:nvSpPr>
          <p:cNvPr id="3" name="Date Placeholder 2">
            <a:extLst>
              <a:ext uri="{FF2B5EF4-FFF2-40B4-BE49-F238E27FC236}">
                <a16:creationId xmlns:a16="http://schemas.microsoft.com/office/drawing/2014/main" id="{A0C71211-4520-46A1-9487-4AE49C3239EF}"/>
              </a:ext>
            </a:extLst>
          </p:cNvPr>
          <p:cNvSpPr>
            <a:spLocks noGrp="1"/>
          </p:cNvSpPr>
          <p:nvPr>
            <p:ph type="dt" sz="half" idx="10"/>
          </p:nvPr>
        </p:nvSpPr>
        <p:spPr/>
        <p:txBody>
          <a:bodyPr/>
          <a:lstStyle/>
          <a:p>
            <a:r>
              <a:rPr lang="en-US"/>
              <a:t>20XX</a:t>
            </a:r>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p:txBody>
          <a:bodyPr/>
          <a:lstStyle/>
          <a:p>
            <a:r>
              <a:rPr lang="en-US"/>
              <a:t>Presentation title</a:t>
            </a:r>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p:txBody>
          <a:bodyPr/>
          <a:lstStyle/>
          <a:p>
            <a:fld id="{294A09A9-5501-47C1-A89A-A340965A2BE2}" type="slidenum">
              <a:rPr lang="en-US" smtClean="0"/>
              <a:t>‹#›</a:t>
            </a:fld>
            <a:endParaRPr lang="en-US"/>
          </a:p>
        </p:txBody>
      </p:sp>
    </p:spTree>
    <p:extLst>
      <p:ext uri="{BB962C8B-B14F-4D97-AF65-F5344CB8AC3E}">
        <p14:creationId xmlns:p14="http://schemas.microsoft.com/office/powerpoint/2010/main" val="126723347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mparison 2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0D1FF5-7EF8-4250-A259-43050ABBD3B6}"/>
              </a:ext>
            </a:extLst>
          </p:cNvPr>
          <p:cNvSpPr>
            <a:spLocks noGrp="1"/>
          </p:cNvSpPr>
          <p:nvPr>
            <p:ph type="title"/>
          </p:nvPr>
        </p:nvSpPr>
        <p:spPr>
          <a:xfrm>
            <a:off x="3584448" y="365125"/>
            <a:ext cx="8353426" cy="1325563"/>
          </a:xfrm>
        </p:spPr>
        <p:txBody>
          <a:bodyPr>
            <a:normAutofit/>
          </a:bodyPr>
          <a:lstStyle>
            <a:lvl1pPr>
              <a:defRPr sz="3000" baseline="0"/>
            </a:lvl1pPr>
          </a:lstStyle>
          <a:p>
            <a:r>
              <a:rPr lang="en-US"/>
              <a:t>Click to edit Master title style</a:t>
            </a:r>
          </a:p>
        </p:txBody>
      </p:sp>
      <p:sp>
        <p:nvSpPr>
          <p:cNvPr id="11" name="Picture Placeholder 10">
            <a:extLst>
              <a:ext uri="{FF2B5EF4-FFF2-40B4-BE49-F238E27FC236}">
                <a16:creationId xmlns:a16="http://schemas.microsoft.com/office/drawing/2014/main" id="{9D9DEB19-D619-47AB-BE94-FA3DDA460083}"/>
              </a:ext>
            </a:extLst>
          </p:cNvPr>
          <p:cNvSpPr>
            <a:spLocks noGrp="1"/>
          </p:cNvSpPr>
          <p:nvPr>
            <p:ph type="pic" sz="quarter" idx="13"/>
          </p:nvPr>
        </p:nvSpPr>
        <p:spPr>
          <a:xfrm>
            <a:off x="0" y="0"/>
            <a:ext cx="3044952" cy="6858000"/>
          </a:xfrm>
          <a:solidFill>
            <a:schemeClr val="accent5"/>
          </a:solidFill>
        </p:spPr>
        <p:txBody>
          <a:bodyPr/>
          <a:lstStyle/>
          <a:p>
            <a:r>
              <a:rPr lang="en-US"/>
              <a:t>Click icon to add picture</a:t>
            </a:r>
          </a:p>
        </p:txBody>
      </p:sp>
      <p:sp>
        <p:nvSpPr>
          <p:cNvPr id="3" name="Text Placeholder 2">
            <a:extLst>
              <a:ext uri="{FF2B5EF4-FFF2-40B4-BE49-F238E27FC236}">
                <a16:creationId xmlns:a16="http://schemas.microsoft.com/office/drawing/2014/main" id="{673DC3A9-D4E6-42CF-91A8-F267C7C66CCB}"/>
              </a:ext>
            </a:extLst>
          </p:cNvPr>
          <p:cNvSpPr>
            <a:spLocks noGrp="1"/>
          </p:cNvSpPr>
          <p:nvPr>
            <p:ph type="body" idx="1" hasCustomPrompt="1"/>
          </p:nvPr>
        </p:nvSpPr>
        <p:spPr>
          <a:xfrm>
            <a:off x="3584448" y="1681163"/>
            <a:ext cx="3483864" cy="823912"/>
          </a:xfrm>
        </p:spPr>
        <p:txBody>
          <a:bodyPr anchor="ctr" anchorCtr="0">
            <a:normAutofit/>
          </a:bodyPr>
          <a:lstStyle>
            <a:lvl1pPr marL="0" indent="0">
              <a:buNone/>
              <a:defRPr sz="1600" b="0">
                <a:solidFill>
                  <a:schemeClr val="accent6"/>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752CCA9-53A3-4DA5-AD45-C2A2C12A3A6A}"/>
              </a:ext>
            </a:extLst>
          </p:cNvPr>
          <p:cNvSpPr>
            <a:spLocks noGrp="1"/>
          </p:cNvSpPr>
          <p:nvPr>
            <p:ph sz="half" idx="2"/>
          </p:nvPr>
        </p:nvSpPr>
        <p:spPr>
          <a:xfrm>
            <a:off x="3584448" y="2505075"/>
            <a:ext cx="3483864" cy="3474720"/>
          </a:xfrm>
        </p:spPr>
        <p:txBody>
          <a:bodyPr>
            <a:normAutofit/>
          </a:bodyPr>
          <a:lstStyle>
            <a:lvl1pPr>
              <a:lnSpc>
                <a:spcPts val="2400"/>
              </a:lnSpc>
              <a:defRPr sz="1600"/>
            </a:lvl1pPr>
            <a:lvl2pPr>
              <a:lnSpc>
                <a:spcPts val="2400"/>
              </a:lnSpc>
              <a:defRPr sz="1600"/>
            </a:lvl2pPr>
            <a:lvl3pPr>
              <a:lnSpc>
                <a:spcPts val="2400"/>
              </a:lnSpc>
              <a:defRPr sz="1600"/>
            </a:lvl3pPr>
            <a:lvl4pPr>
              <a:lnSpc>
                <a:spcPts val="2400"/>
              </a:lnSpc>
              <a:defRPr sz="1600"/>
            </a:lvl4pPr>
            <a:lvl5pPr>
              <a:lnSpc>
                <a:spcPts val="2400"/>
              </a:lnSpc>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100C9C6-BD61-4D2C-9146-FB785BAE4FF3}"/>
              </a:ext>
            </a:extLst>
          </p:cNvPr>
          <p:cNvSpPr>
            <a:spLocks noGrp="1"/>
          </p:cNvSpPr>
          <p:nvPr>
            <p:ph type="body" sz="quarter" idx="3" hasCustomPrompt="1"/>
          </p:nvPr>
        </p:nvSpPr>
        <p:spPr>
          <a:xfrm>
            <a:off x="7543800" y="1681163"/>
            <a:ext cx="3483864" cy="823912"/>
          </a:xfrm>
        </p:spPr>
        <p:txBody>
          <a:bodyPr anchor="ctr" anchorCtr="0">
            <a:normAutofit/>
          </a:bodyPr>
          <a:lstStyle>
            <a:lvl1pPr marL="0" indent="0">
              <a:buNone/>
              <a:defRPr sz="1600" b="0">
                <a:solidFill>
                  <a:schemeClr val="accent6"/>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2E342EE-68BB-484D-98C3-48A7847549D4}"/>
              </a:ext>
            </a:extLst>
          </p:cNvPr>
          <p:cNvSpPr>
            <a:spLocks noGrp="1"/>
          </p:cNvSpPr>
          <p:nvPr>
            <p:ph sz="quarter" idx="4"/>
          </p:nvPr>
        </p:nvSpPr>
        <p:spPr>
          <a:xfrm>
            <a:off x="7543800" y="2505075"/>
            <a:ext cx="3483864" cy="3474720"/>
          </a:xfrm>
        </p:spPr>
        <p:txBody>
          <a:bodyPr>
            <a:normAutofit/>
          </a:bodyPr>
          <a:lstStyle>
            <a:lvl1pPr>
              <a:lnSpc>
                <a:spcPts val="2400"/>
              </a:lnSpc>
              <a:defRPr sz="1600"/>
            </a:lvl1pPr>
            <a:lvl2pPr>
              <a:lnSpc>
                <a:spcPts val="2400"/>
              </a:lnSpc>
              <a:defRPr sz="1600"/>
            </a:lvl2pPr>
            <a:lvl3pPr>
              <a:lnSpc>
                <a:spcPts val="2400"/>
              </a:lnSpc>
              <a:defRPr sz="1600"/>
            </a:lvl3pPr>
            <a:lvl4pPr>
              <a:lnSpc>
                <a:spcPts val="2400"/>
              </a:lnSpc>
              <a:defRPr sz="1600"/>
            </a:lvl4pPr>
            <a:lvl5pPr>
              <a:lnSpc>
                <a:spcPts val="2400"/>
              </a:lnSpc>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3940682-7091-4427-B158-074D4A471374}"/>
              </a:ext>
            </a:extLst>
          </p:cNvPr>
          <p:cNvSpPr>
            <a:spLocks noGrp="1"/>
          </p:cNvSpPr>
          <p:nvPr>
            <p:ph type="dt" sz="half" idx="10"/>
          </p:nvPr>
        </p:nvSpPr>
        <p:spPr/>
        <p:txBody>
          <a:bodyPr/>
          <a:lstStyle>
            <a:lvl1pPr>
              <a:defRPr>
                <a:solidFill>
                  <a:schemeClr val="bg1"/>
                </a:solidFill>
              </a:defRPr>
            </a:lvl1pPr>
          </a:lstStyle>
          <a:p>
            <a:r>
              <a:rPr lang="en-US"/>
              <a:t>20XX</a:t>
            </a:r>
          </a:p>
        </p:txBody>
      </p:sp>
      <p:sp>
        <p:nvSpPr>
          <p:cNvPr id="8" name="Footer Placeholder 7">
            <a:extLst>
              <a:ext uri="{FF2B5EF4-FFF2-40B4-BE49-F238E27FC236}">
                <a16:creationId xmlns:a16="http://schemas.microsoft.com/office/drawing/2014/main" id="{3A51CCCC-1589-401D-AE98-FC28716301EF}"/>
              </a:ext>
            </a:extLst>
          </p:cNvPr>
          <p:cNvSpPr>
            <a:spLocks noGrp="1"/>
          </p:cNvSpPr>
          <p:nvPr>
            <p:ph type="ftr" sz="quarter" idx="11"/>
          </p:nvPr>
        </p:nvSpPr>
        <p:spPr/>
        <p:txBody>
          <a:bodyPr/>
          <a:lstStyle/>
          <a:p>
            <a:r>
              <a:rPr lang="en-US"/>
              <a:t>Presentation title</a:t>
            </a:r>
          </a:p>
        </p:txBody>
      </p:sp>
      <p:sp>
        <p:nvSpPr>
          <p:cNvPr id="9" name="Slide Number Placeholder 8">
            <a:extLst>
              <a:ext uri="{FF2B5EF4-FFF2-40B4-BE49-F238E27FC236}">
                <a16:creationId xmlns:a16="http://schemas.microsoft.com/office/drawing/2014/main" id="{285D9D7D-8D9A-473E-AF0D-EF1940D793C3}"/>
              </a:ext>
            </a:extLst>
          </p:cNvPr>
          <p:cNvSpPr>
            <a:spLocks noGrp="1"/>
          </p:cNvSpPr>
          <p:nvPr>
            <p:ph type="sldNum" sz="quarter" idx="12"/>
          </p:nvPr>
        </p:nvSpPr>
        <p:spPr/>
        <p:txBody>
          <a:bodyPr/>
          <a:lstStyle/>
          <a:p>
            <a:fld id="{294A09A9-5501-47C1-A89A-A340965A2BE2}" type="slidenum">
              <a:rPr lang="en-US" smtClean="0"/>
              <a:t>‹#›</a:t>
            </a:fld>
            <a:endParaRPr lang="en-US"/>
          </a:p>
        </p:txBody>
      </p:sp>
      <p:grpSp>
        <p:nvGrpSpPr>
          <p:cNvPr id="12" name="Bottom Right">
            <a:extLst>
              <a:ext uri="{FF2B5EF4-FFF2-40B4-BE49-F238E27FC236}">
                <a16:creationId xmlns:a16="http://schemas.microsoft.com/office/drawing/2014/main" id="{1667A1E8-3018-4001-B0FE-0B432613216B}"/>
              </a:ext>
              <a:ext uri="{C183D7F6-B498-43B3-948B-1728B52AA6E4}">
                <adec:decorative xmlns:adec="http://schemas.microsoft.com/office/drawing/2017/decorative" val="1"/>
              </a:ext>
            </a:extLst>
          </p:cNvPr>
          <p:cNvGrpSpPr/>
          <p:nvPr userDrawn="1"/>
        </p:nvGrpSpPr>
        <p:grpSpPr>
          <a:xfrm>
            <a:off x="7993448" y="3278144"/>
            <a:ext cx="4211600" cy="3581399"/>
            <a:chOff x="7980400" y="3276601"/>
            <a:chExt cx="4211600" cy="3581399"/>
          </a:xfrm>
        </p:grpSpPr>
        <p:grpSp>
          <p:nvGrpSpPr>
            <p:cNvPr id="13" name="Graphic 157">
              <a:extLst>
                <a:ext uri="{FF2B5EF4-FFF2-40B4-BE49-F238E27FC236}">
                  <a16:creationId xmlns:a16="http://schemas.microsoft.com/office/drawing/2014/main" id="{5AFF63E6-DC17-46C3-B823-1137AE864902}"/>
                </a:ext>
                <a:ext uri="{C183D7F6-B498-43B3-948B-1728B52AA6E4}">
                  <adec:decorative xmlns:adec="http://schemas.microsoft.com/office/drawing/2017/decorative" val="1"/>
                </a:ext>
              </a:extLst>
            </p:cNvPr>
            <p:cNvGrpSpPr/>
            <p:nvPr/>
          </p:nvGrpSpPr>
          <p:grpSpPr>
            <a:xfrm>
              <a:off x="8662740" y="3276601"/>
              <a:ext cx="3529260" cy="3581397"/>
              <a:chOff x="4114800" y="1423987"/>
              <a:chExt cx="3961542" cy="4007547"/>
            </a:xfrm>
            <a:noFill/>
          </p:grpSpPr>
          <p:sp>
            <p:nvSpPr>
              <p:cNvPr id="15" name="Freeform: Shape 24">
                <a:extLst>
                  <a:ext uri="{FF2B5EF4-FFF2-40B4-BE49-F238E27FC236}">
                    <a16:creationId xmlns:a16="http://schemas.microsoft.com/office/drawing/2014/main" id="{337E26D2-F396-484E-B772-EDD11744E222}"/>
                  </a:ext>
                </a:extLst>
              </p:cNvPr>
              <p:cNvSpPr/>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noProof="0"/>
              </a:p>
            </p:txBody>
          </p:sp>
          <p:sp>
            <p:nvSpPr>
              <p:cNvPr id="16" name="Freeform: Shape 25">
                <a:extLst>
                  <a:ext uri="{FF2B5EF4-FFF2-40B4-BE49-F238E27FC236}">
                    <a16:creationId xmlns:a16="http://schemas.microsoft.com/office/drawing/2014/main" id="{7BD51612-9C68-492F-8EDA-AC9CD665B427}"/>
                  </a:ext>
                </a:extLst>
              </p:cNvPr>
              <p:cNvSpPr/>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noProof="0"/>
              </a:p>
            </p:txBody>
          </p:sp>
          <p:sp>
            <p:nvSpPr>
              <p:cNvPr id="17" name="Freeform: Shape 26">
                <a:extLst>
                  <a:ext uri="{FF2B5EF4-FFF2-40B4-BE49-F238E27FC236}">
                    <a16:creationId xmlns:a16="http://schemas.microsoft.com/office/drawing/2014/main" id="{E200DEED-F771-4E37-B642-842E84B1043D}"/>
                  </a:ext>
                </a:extLst>
              </p:cNvPr>
              <p:cNvSpPr/>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noProof="0"/>
              </a:p>
            </p:txBody>
          </p:sp>
          <p:sp>
            <p:nvSpPr>
              <p:cNvPr id="18" name="Freeform: Shape 30">
                <a:extLst>
                  <a:ext uri="{FF2B5EF4-FFF2-40B4-BE49-F238E27FC236}">
                    <a16:creationId xmlns:a16="http://schemas.microsoft.com/office/drawing/2014/main" id="{9BBD781A-81EA-4C52-B45D-365CF3F5138F}"/>
                  </a:ext>
                </a:extLst>
              </p:cNvPr>
              <p:cNvSpPr/>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noProof="0"/>
              </a:p>
            </p:txBody>
          </p:sp>
          <p:sp>
            <p:nvSpPr>
              <p:cNvPr id="19" name="Freeform: Shape 31">
                <a:extLst>
                  <a:ext uri="{FF2B5EF4-FFF2-40B4-BE49-F238E27FC236}">
                    <a16:creationId xmlns:a16="http://schemas.microsoft.com/office/drawing/2014/main" id="{731704AC-9126-464E-93BF-913A8724D55E}"/>
                  </a:ext>
                </a:extLst>
              </p:cNvPr>
              <p:cNvSpPr/>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noProof="0"/>
              </a:p>
            </p:txBody>
          </p:sp>
          <p:sp>
            <p:nvSpPr>
              <p:cNvPr id="20" name="Freeform: Shape 32">
                <a:extLst>
                  <a:ext uri="{FF2B5EF4-FFF2-40B4-BE49-F238E27FC236}">
                    <a16:creationId xmlns:a16="http://schemas.microsoft.com/office/drawing/2014/main" id="{E9C4B9D4-017F-48C9-83EE-067D4C23D562}"/>
                  </a:ext>
                </a:extLst>
              </p:cNvPr>
              <p:cNvSpPr/>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noProof="0"/>
              </a:p>
            </p:txBody>
          </p:sp>
          <p:sp>
            <p:nvSpPr>
              <p:cNvPr id="21" name="Freeform: Shape 36">
                <a:extLst>
                  <a:ext uri="{FF2B5EF4-FFF2-40B4-BE49-F238E27FC236}">
                    <a16:creationId xmlns:a16="http://schemas.microsoft.com/office/drawing/2014/main" id="{A2549C88-4C09-431B-A746-6BB8F330F562}"/>
                  </a:ext>
                </a:extLst>
              </p:cNvPr>
              <p:cNvSpPr/>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noProof="0"/>
              </a:p>
            </p:txBody>
          </p:sp>
        </p:grpSp>
        <p:sp>
          <p:nvSpPr>
            <p:cNvPr id="14" name="Freeform: Shape 23">
              <a:extLst>
                <a:ext uri="{FF2B5EF4-FFF2-40B4-BE49-F238E27FC236}">
                  <a16:creationId xmlns:a16="http://schemas.microsoft.com/office/drawing/2014/main" id="{B09360BE-E702-4312-BDC3-0EE642278E56}"/>
                </a:ext>
                <a:ext uri="{C183D7F6-B498-43B3-948B-1728B52AA6E4}">
                  <adec:decorative xmlns:adec="http://schemas.microsoft.com/office/drawing/2017/decorative" val="1"/>
                </a:ext>
              </a:extLst>
            </p:cNvPr>
            <p:cNvSpPr/>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rtl="0"/>
              <a:endParaRPr lang="en-GB" noProof="0"/>
            </a:p>
          </p:txBody>
        </p:sp>
      </p:grpSp>
    </p:spTree>
    <p:extLst>
      <p:ext uri="{BB962C8B-B14F-4D97-AF65-F5344CB8AC3E}">
        <p14:creationId xmlns:p14="http://schemas.microsoft.com/office/powerpoint/2010/main" val="230378758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mparison 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0D1FF5-7EF8-4250-A259-43050ABBD3B6}"/>
              </a:ext>
            </a:extLst>
          </p:cNvPr>
          <p:cNvSpPr>
            <a:spLocks noGrp="1"/>
          </p:cNvSpPr>
          <p:nvPr>
            <p:ph type="title"/>
          </p:nvPr>
        </p:nvSpPr>
        <p:spPr>
          <a:xfrm>
            <a:off x="3383280" y="365125"/>
            <a:ext cx="8353426" cy="1325563"/>
          </a:xfrm>
        </p:spPr>
        <p:txBody>
          <a:bodyPr/>
          <a:lstStyle>
            <a:lvl1pPr>
              <a:defRPr baseline="0"/>
            </a:lvl1pPr>
          </a:lstStyle>
          <a:p>
            <a:r>
              <a:rPr lang="en-US"/>
              <a:t>Click to edit Master title style</a:t>
            </a:r>
          </a:p>
        </p:txBody>
      </p:sp>
      <p:sp>
        <p:nvSpPr>
          <p:cNvPr id="3" name="Text Placeholder 2">
            <a:extLst>
              <a:ext uri="{FF2B5EF4-FFF2-40B4-BE49-F238E27FC236}">
                <a16:creationId xmlns:a16="http://schemas.microsoft.com/office/drawing/2014/main" id="{673DC3A9-D4E6-42CF-91A8-F267C7C66CCB}"/>
              </a:ext>
            </a:extLst>
          </p:cNvPr>
          <p:cNvSpPr>
            <a:spLocks noGrp="1"/>
          </p:cNvSpPr>
          <p:nvPr>
            <p:ph type="body" idx="1"/>
          </p:nvPr>
        </p:nvSpPr>
        <p:spPr>
          <a:xfrm>
            <a:off x="3382963" y="1681163"/>
            <a:ext cx="2514600" cy="823912"/>
          </a:xfrm>
        </p:spPr>
        <p:txBody>
          <a:bodyPr anchor="ctr" anchorCtr="0">
            <a:normAutofit/>
          </a:bodyPr>
          <a:lstStyle>
            <a:lvl1pPr marL="0" indent="0">
              <a:buNone/>
              <a:defRPr sz="1600" b="0">
                <a:solidFill>
                  <a:schemeClr val="accent6"/>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752CCA9-53A3-4DA5-AD45-C2A2C12A3A6A}"/>
              </a:ext>
            </a:extLst>
          </p:cNvPr>
          <p:cNvSpPr>
            <a:spLocks noGrp="1"/>
          </p:cNvSpPr>
          <p:nvPr>
            <p:ph sz="half" idx="2"/>
          </p:nvPr>
        </p:nvSpPr>
        <p:spPr>
          <a:xfrm>
            <a:off x="3382963" y="2505075"/>
            <a:ext cx="2514600" cy="3474720"/>
          </a:xfrm>
        </p:spPr>
        <p:txBody>
          <a:bodyPr>
            <a:normAutofit/>
          </a:bodyPr>
          <a:lstStyle>
            <a:lvl1pPr>
              <a:lnSpc>
                <a:spcPts val="2400"/>
              </a:lnSpc>
              <a:defRPr sz="1600"/>
            </a:lvl1pPr>
            <a:lvl2pPr>
              <a:lnSpc>
                <a:spcPts val="2400"/>
              </a:lnSpc>
              <a:defRPr sz="1600"/>
            </a:lvl2pPr>
            <a:lvl3pPr>
              <a:lnSpc>
                <a:spcPts val="2400"/>
              </a:lnSpc>
              <a:defRPr sz="1600"/>
            </a:lvl3pPr>
            <a:lvl4pPr>
              <a:lnSpc>
                <a:spcPts val="2400"/>
              </a:lnSpc>
              <a:defRPr sz="1600"/>
            </a:lvl4pPr>
            <a:lvl5pPr>
              <a:lnSpc>
                <a:spcPts val="2400"/>
              </a:lnSpc>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100C9C6-BD61-4D2C-9146-FB785BAE4FF3}"/>
              </a:ext>
            </a:extLst>
          </p:cNvPr>
          <p:cNvSpPr>
            <a:spLocks noGrp="1"/>
          </p:cNvSpPr>
          <p:nvPr>
            <p:ph type="body" sz="quarter" idx="3"/>
          </p:nvPr>
        </p:nvSpPr>
        <p:spPr>
          <a:xfrm>
            <a:off x="6330156" y="1681163"/>
            <a:ext cx="2514600" cy="823912"/>
          </a:xfrm>
        </p:spPr>
        <p:txBody>
          <a:bodyPr anchor="ctr" anchorCtr="0">
            <a:normAutofit/>
          </a:bodyPr>
          <a:lstStyle>
            <a:lvl1pPr marL="0" indent="0">
              <a:buNone/>
              <a:defRPr sz="1600" b="0">
                <a:solidFill>
                  <a:schemeClr val="accent6"/>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2E342EE-68BB-484D-98C3-48A7847549D4}"/>
              </a:ext>
            </a:extLst>
          </p:cNvPr>
          <p:cNvSpPr>
            <a:spLocks noGrp="1"/>
          </p:cNvSpPr>
          <p:nvPr>
            <p:ph sz="quarter" idx="4"/>
          </p:nvPr>
        </p:nvSpPr>
        <p:spPr>
          <a:xfrm>
            <a:off x="6334125" y="2505075"/>
            <a:ext cx="2514600" cy="3474720"/>
          </a:xfrm>
        </p:spPr>
        <p:txBody>
          <a:bodyPr>
            <a:normAutofit/>
          </a:bodyPr>
          <a:lstStyle>
            <a:lvl1pPr>
              <a:lnSpc>
                <a:spcPts val="2400"/>
              </a:lnSpc>
              <a:defRPr sz="1600"/>
            </a:lvl1pPr>
            <a:lvl2pPr>
              <a:lnSpc>
                <a:spcPts val="2400"/>
              </a:lnSpc>
              <a:defRPr sz="1600"/>
            </a:lvl2pPr>
            <a:lvl3pPr>
              <a:lnSpc>
                <a:spcPts val="2400"/>
              </a:lnSpc>
              <a:defRPr sz="1600"/>
            </a:lvl3pPr>
            <a:lvl4pPr>
              <a:lnSpc>
                <a:spcPts val="2400"/>
              </a:lnSpc>
              <a:defRPr sz="1600"/>
            </a:lvl4pPr>
            <a:lvl5pPr>
              <a:lnSpc>
                <a:spcPts val="2400"/>
              </a:lnSpc>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4">
            <a:extLst>
              <a:ext uri="{FF2B5EF4-FFF2-40B4-BE49-F238E27FC236}">
                <a16:creationId xmlns:a16="http://schemas.microsoft.com/office/drawing/2014/main" id="{D05BF5CB-E607-49B6-8E54-0228DEF8D73E}"/>
              </a:ext>
            </a:extLst>
          </p:cNvPr>
          <p:cNvSpPr>
            <a:spLocks noGrp="1"/>
          </p:cNvSpPr>
          <p:nvPr>
            <p:ph type="body" sz="quarter" idx="14"/>
          </p:nvPr>
        </p:nvSpPr>
        <p:spPr>
          <a:xfrm>
            <a:off x="9277350" y="1700213"/>
            <a:ext cx="2514600" cy="823912"/>
          </a:xfrm>
        </p:spPr>
        <p:txBody>
          <a:bodyPr anchor="ctr" anchorCtr="0">
            <a:normAutofit/>
          </a:bodyPr>
          <a:lstStyle>
            <a:lvl1pPr marL="0" indent="0">
              <a:buNone/>
              <a:defRPr sz="1600" b="0">
                <a:solidFill>
                  <a:schemeClr val="accent6"/>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5">
            <a:extLst>
              <a:ext uri="{FF2B5EF4-FFF2-40B4-BE49-F238E27FC236}">
                <a16:creationId xmlns:a16="http://schemas.microsoft.com/office/drawing/2014/main" id="{24901FC4-51BF-47FB-B851-F155DE9683EB}"/>
              </a:ext>
            </a:extLst>
          </p:cNvPr>
          <p:cNvSpPr>
            <a:spLocks noGrp="1"/>
          </p:cNvSpPr>
          <p:nvPr>
            <p:ph sz="quarter" idx="15"/>
          </p:nvPr>
        </p:nvSpPr>
        <p:spPr>
          <a:xfrm>
            <a:off x="9277350" y="2524125"/>
            <a:ext cx="2514600" cy="3474720"/>
          </a:xfrm>
        </p:spPr>
        <p:txBody>
          <a:bodyPr>
            <a:normAutofit/>
          </a:bodyPr>
          <a:lstStyle>
            <a:lvl1pPr>
              <a:lnSpc>
                <a:spcPts val="2400"/>
              </a:lnSpc>
              <a:defRPr sz="1600"/>
            </a:lvl1pPr>
            <a:lvl2pPr>
              <a:lnSpc>
                <a:spcPts val="2400"/>
              </a:lnSpc>
              <a:defRPr sz="1600"/>
            </a:lvl2pPr>
            <a:lvl3pPr>
              <a:lnSpc>
                <a:spcPts val="2400"/>
              </a:lnSpc>
              <a:defRPr sz="1600"/>
            </a:lvl3pPr>
            <a:lvl4pPr>
              <a:lnSpc>
                <a:spcPts val="2400"/>
              </a:lnSpc>
              <a:defRPr sz="1600"/>
            </a:lvl4pPr>
            <a:lvl5pPr>
              <a:lnSpc>
                <a:spcPts val="2400"/>
              </a:lnSpc>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3940682-7091-4427-B158-074D4A471374}"/>
              </a:ext>
            </a:extLst>
          </p:cNvPr>
          <p:cNvSpPr>
            <a:spLocks noGrp="1"/>
          </p:cNvSpPr>
          <p:nvPr>
            <p:ph type="dt" sz="half" idx="10"/>
          </p:nvPr>
        </p:nvSpPr>
        <p:spPr/>
        <p:txBody>
          <a:bodyPr/>
          <a:lstStyle/>
          <a:p>
            <a:r>
              <a:rPr lang="en-US"/>
              <a:t>20XX</a:t>
            </a:r>
          </a:p>
        </p:txBody>
      </p:sp>
      <p:sp>
        <p:nvSpPr>
          <p:cNvPr id="8" name="Footer Placeholder 7">
            <a:extLst>
              <a:ext uri="{FF2B5EF4-FFF2-40B4-BE49-F238E27FC236}">
                <a16:creationId xmlns:a16="http://schemas.microsoft.com/office/drawing/2014/main" id="{3A51CCCC-1589-401D-AE98-FC28716301EF}"/>
              </a:ext>
            </a:extLst>
          </p:cNvPr>
          <p:cNvSpPr>
            <a:spLocks noGrp="1"/>
          </p:cNvSpPr>
          <p:nvPr>
            <p:ph type="ftr" sz="quarter" idx="11"/>
          </p:nvPr>
        </p:nvSpPr>
        <p:spPr/>
        <p:txBody>
          <a:bodyPr/>
          <a:lstStyle/>
          <a:p>
            <a:r>
              <a:rPr lang="en-US"/>
              <a:t>Presentation title</a:t>
            </a:r>
          </a:p>
        </p:txBody>
      </p:sp>
      <p:sp>
        <p:nvSpPr>
          <p:cNvPr id="9" name="Slide Number Placeholder 8">
            <a:extLst>
              <a:ext uri="{FF2B5EF4-FFF2-40B4-BE49-F238E27FC236}">
                <a16:creationId xmlns:a16="http://schemas.microsoft.com/office/drawing/2014/main" id="{285D9D7D-8D9A-473E-AF0D-EF1940D793C3}"/>
              </a:ext>
            </a:extLst>
          </p:cNvPr>
          <p:cNvSpPr>
            <a:spLocks noGrp="1"/>
          </p:cNvSpPr>
          <p:nvPr>
            <p:ph type="sldNum" sz="quarter" idx="12"/>
          </p:nvPr>
        </p:nvSpPr>
        <p:spPr/>
        <p:txBody>
          <a:bodyPr/>
          <a:lstStyle/>
          <a:p>
            <a:fld id="{294A09A9-5501-47C1-A89A-A340965A2BE2}" type="slidenum">
              <a:rPr lang="en-US" smtClean="0"/>
              <a:t>‹#›</a:t>
            </a:fld>
            <a:endParaRPr lang="en-US"/>
          </a:p>
        </p:txBody>
      </p:sp>
      <p:grpSp>
        <p:nvGrpSpPr>
          <p:cNvPr id="14" name="Top Right">
            <a:extLst>
              <a:ext uri="{FF2B5EF4-FFF2-40B4-BE49-F238E27FC236}">
                <a16:creationId xmlns:a16="http://schemas.microsoft.com/office/drawing/2014/main" id="{5AFEAD74-7425-4451-A543-90F45CAA4785}"/>
              </a:ext>
              <a:ext uri="{C183D7F6-B498-43B3-948B-1728B52AA6E4}">
                <adec:decorative xmlns:adec="http://schemas.microsoft.com/office/drawing/2017/decorative" val="1"/>
              </a:ext>
            </a:extLst>
          </p:cNvPr>
          <p:cNvGrpSpPr/>
          <p:nvPr userDrawn="1"/>
        </p:nvGrpSpPr>
        <p:grpSpPr>
          <a:xfrm>
            <a:off x="10849" y="-1"/>
            <a:ext cx="3877660" cy="5906585"/>
            <a:chOff x="10849" y="-3086"/>
            <a:chExt cx="2198951" cy="3349518"/>
          </a:xfrm>
        </p:grpSpPr>
        <p:sp>
          <p:nvSpPr>
            <p:cNvPr id="15" name="Freeform: Shape 9">
              <a:extLst>
                <a:ext uri="{FF2B5EF4-FFF2-40B4-BE49-F238E27FC236}">
                  <a16:creationId xmlns:a16="http://schemas.microsoft.com/office/drawing/2014/main" id="{A0739BDD-AE24-4A98-99C5-D6619F67A509}"/>
                </a:ext>
                <a:ext uri="{C183D7F6-B498-43B3-948B-1728B52AA6E4}">
                  <adec:decorative xmlns:adec="http://schemas.microsoft.com/office/drawing/2017/decorative" val="1"/>
                </a:ext>
              </a:extLst>
            </p:cNvPr>
            <p:cNvSpPr/>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n-GB" noProof="0">
                <a:solidFill>
                  <a:schemeClr val="tx1">
                    <a:lumMod val="65000"/>
                    <a:lumOff val="35000"/>
                  </a:schemeClr>
                </a:solidFill>
                <a:latin typeface="AvenirNext LT Pro Medium" panose="020B0504020202020204" pitchFamily="34" charset="0"/>
              </a:endParaRPr>
            </a:p>
          </p:txBody>
        </p:sp>
        <p:sp>
          <p:nvSpPr>
            <p:cNvPr id="16" name="Freeform: Shape 10">
              <a:extLst>
                <a:ext uri="{FF2B5EF4-FFF2-40B4-BE49-F238E27FC236}">
                  <a16:creationId xmlns:a16="http://schemas.microsoft.com/office/drawing/2014/main" id="{FEFC06E6-3363-4CDB-B79D-CCF531848BB5}"/>
                </a:ext>
              </a:extLst>
            </p:cNvPr>
            <p:cNvSpPr/>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p>
              <a:pPr rtl="0"/>
              <a:endParaRPr lang="en-GB" noProof="0"/>
            </a:p>
          </p:txBody>
        </p:sp>
        <p:sp>
          <p:nvSpPr>
            <p:cNvPr id="17" name="Freeform: Shape 11">
              <a:extLst>
                <a:ext uri="{FF2B5EF4-FFF2-40B4-BE49-F238E27FC236}">
                  <a16:creationId xmlns:a16="http://schemas.microsoft.com/office/drawing/2014/main" id="{B90FB7A8-0E58-4D7D-A300-987F589B44E2}"/>
                </a:ext>
              </a:extLst>
            </p:cNvPr>
            <p:cNvSpPr/>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p>
              <a:pPr rtl="0"/>
              <a:endParaRPr lang="en-GB" noProof="0"/>
            </a:p>
          </p:txBody>
        </p:sp>
        <p:sp>
          <p:nvSpPr>
            <p:cNvPr id="18" name="Freeform: Shape 12">
              <a:extLst>
                <a:ext uri="{FF2B5EF4-FFF2-40B4-BE49-F238E27FC236}">
                  <a16:creationId xmlns:a16="http://schemas.microsoft.com/office/drawing/2014/main" id="{36269E94-7431-4473-8972-931287C80A43}"/>
                </a:ext>
              </a:extLst>
            </p:cNvPr>
            <p:cNvSpPr/>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p>
              <a:pPr rtl="0"/>
              <a:endParaRPr lang="en-GB" noProof="0"/>
            </a:p>
          </p:txBody>
        </p:sp>
        <p:sp>
          <p:nvSpPr>
            <p:cNvPr id="19" name="Freeform: Shape 13">
              <a:extLst>
                <a:ext uri="{FF2B5EF4-FFF2-40B4-BE49-F238E27FC236}">
                  <a16:creationId xmlns:a16="http://schemas.microsoft.com/office/drawing/2014/main" id="{808D1C61-DD5B-416A-9D5F-C40FD9778392}"/>
                </a:ext>
              </a:extLst>
            </p:cNvPr>
            <p:cNvSpPr/>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p>
              <a:pPr rtl="0"/>
              <a:endParaRPr lang="en-GB" noProof="0"/>
            </a:p>
          </p:txBody>
        </p:sp>
        <p:sp>
          <p:nvSpPr>
            <p:cNvPr id="20" name="Freeform: Shape 14">
              <a:extLst>
                <a:ext uri="{FF2B5EF4-FFF2-40B4-BE49-F238E27FC236}">
                  <a16:creationId xmlns:a16="http://schemas.microsoft.com/office/drawing/2014/main" id="{94CB37AC-18BA-4C73-AE9D-1EAFBF960AED}"/>
                </a:ext>
              </a:extLst>
            </p:cNvPr>
            <p:cNvSpPr/>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p>
              <a:pPr rtl="0"/>
              <a:endParaRPr lang="en-GB" noProof="0"/>
            </a:p>
          </p:txBody>
        </p:sp>
        <p:sp>
          <p:nvSpPr>
            <p:cNvPr id="21" name="Freeform: Shape 15">
              <a:extLst>
                <a:ext uri="{FF2B5EF4-FFF2-40B4-BE49-F238E27FC236}">
                  <a16:creationId xmlns:a16="http://schemas.microsoft.com/office/drawing/2014/main" id="{25C8DE62-8360-46F6-B646-7EB8E119A2D4}"/>
                </a:ext>
              </a:extLst>
            </p:cNvPr>
            <p:cNvSpPr/>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p>
              <a:pPr rtl="0"/>
              <a:endParaRPr lang="en-GB" noProof="0"/>
            </a:p>
          </p:txBody>
        </p:sp>
        <p:sp>
          <p:nvSpPr>
            <p:cNvPr id="22" name="Freeform: Shape 16">
              <a:extLst>
                <a:ext uri="{FF2B5EF4-FFF2-40B4-BE49-F238E27FC236}">
                  <a16:creationId xmlns:a16="http://schemas.microsoft.com/office/drawing/2014/main" id="{57E333B6-C870-4773-862B-65B9C65AF1ED}"/>
                </a:ext>
              </a:extLst>
            </p:cNvPr>
            <p:cNvSpPr/>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p>
              <a:pPr rtl="0"/>
              <a:endParaRPr lang="en-GB" noProof="0"/>
            </a:p>
          </p:txBody>
        </p:sp>
      </p:grpSp>
    </p:spTree>
    <p:extLst>
      <p:ext uri="{BB962C8B-B14F-4D97-AF65-F5344CB8AC3E}">
        <p14:creationId xmlns:p14="http://schemas.microsoft.com/office/powerpoint/2010/main" val="166282557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hasCustomPrompt="1"/>
          </p:nvPr>
        </p:nvSpPr>
        <p:spPr>
          <a:xfrm>
            <a:off x="6748272" y="401416"/>
            <a:ext cx="4572000" cy="1325563"/>
          </a:xfrm>
        </p:spPr>
        <p:txBody>
          <a:bodyPr anchor="b" anchorCtr="0">
            <a:normAutofit/>
          </a:bodyPr>
          <a:lstStyle>
            <a:lvl1pPr>
              <a:defRPr sz="3000" baseline="0"/>
            </a:lvl1pPr>
          </a:lstStyle>
          <a:p>
            <a:r>
              <a:rPr lang="en-US"/>
              <a:t>CLICK TO EDIT MASTER TITLE STYLE</a:t>
            </a:r>
          </a:p>
        </p:txBody>
      </p:sp>
      <p:sp>
        <p:nvSpPr>
          <p:cNvPr id="7" name="Picture Placeholder 6">
            <a:extLst>
              <a:ext uri="{FF2B5EF4-FFF2-40B4-BE49-F238E27FC236}">
                <a16:creationId xmlns:a16="http://schemas.microsoft.com/office/drawing/2014/main" id="{33713A46-E629-418A-9E89-B20468B63A34}"/>
              </a:ext>
            </a:extLst>
          </p:cNvPr>
          <p:cNvSpPr>
            <a:spLocks noGrp="1"/>
          </p:cNvSpPr>
          <p:nvPr>
            <p:ph type="pic" sz="quarter" idx="11"/>
          </p:nvPr>
        </p:nvSpPr>
        <p:spPr>
          <a:xfrm>
            <a:off x="0" y="0"/>
            <a:ext cx="4059936" cy="6858000"/>
          </a:xfrm>
          <a:solidFill>
            <a:schemeClr val="accent5"/>
          </a:solidFill>
        </p:spPr>
        <p:txBody>
          <a:bodyPr/>
          <a:lstStyle/>
          <a:p>
            <a:r>
              <a:rPr lang="en-US"/>
              <a:t>Click icon to add picture</a:t>
            </a:r>
          </a:p>
        </p:txBody>
      </p:sp>
      <p:sp>
        <p:nvSpPr>
          <p:cNvPr id="6" name="Picture Placeholder 6">
            <a:extLst>
              <a:ext uri="{FF2B5EF4-FFF2-40B4-BE49-F238E27FC236}">
                <a16:creationId xmlns:a16="http://schemas.microsoft.com/office/drawing/2014/main" id="{87019F04-21A7-41F6-B916-F4F94E744D3C}"/>
              </a:ext>
            </a:extLst>
          </p:cNvPr>
          <p:cNvSpPr>
            <a:spLocks noGrp="1"/>
          </p:cNvSpPr>
          <p:nvPr>
            <p:ph type="pic" sz="quarter" idx="13"/>
          </p:nvPr>
        </p:nvSpPr>
        <p:spPr>
          <a:xfrm>
            <a:off x="2048256" y="1412748"/>
            <a:ext cx="4041648" cy="4032504"/>
          </a:xfrm>
          <a:solidFill>
            <a:schemeClr val="accent5"/>
          </a:solidFill>
          <a:ln w="101600">
            <a:solidFill>
              <a:schemeClr val="bg1"/>
            </a:solidFill>
          </a:ln>
        </p:spPr>
        <p:txBody>
          <a:bodyPr/>
          <a:lstStyle/>
          <a:p>
            <a:r>
              <a:rPr lang="en-US"/>
              <a:t>Click icon to add picture</a:t>
            </a:r>
          </a:p>
        </p:txBody>
      </p:sp>
      <p:sp>
        <p:nvSpPr>
          <p:cNvPr id="5" name="Text Placeholder 4">
            <a:extLst>
              <a:ext uri="{FF2B5EF4-FFF2-40B4-BE49-F238E27FC236}">
                <a16:creationId xmlns:a16="http://schemas.microsoft.com/office/drawing/2014/main" id="{CAF77331-6002-494B-B704-DDA9DEBB6491}"/>
              </a:ext>
            </a:extLst>
          </p:cNvPr>
          <p:cNvSpPr>
            <a:spLocks noGrp="1"/>
          </p:cNvSpPr>
          <p:nvPr>
            <p:ph type="body" sz="quarter" idx="10"/>
          </p:nvPr>
        </p:nvSpPr>
        <p:spPr>
          <a:xfrm>
            <a:off x="6748272" y="2084832"/>
            <a:ext cx="4572000" cy="4134993"/>
          </a:xfrm>
        </p:spPr>
        <p:txBody>
          <a:bodyPr>
            <a:normAutofit/>
          </a:bodyPr>
          <a:lstStyle>
            <a:lvl1pPr marL="0" indent="0">
              <a:lnSpc>
                <a:spcPts val="2200"/>
              </a:lnSpc>
              <a:buNone/>
              <a:defRPr sz="16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Date Placeholder 6">
            <a:extLst>
              <a:ext uri="{FF2B5EF4-FFF2-40B4-BE49-F238E27FC236}">
                <a16:creationId xmlns:a16="http://schemas.microsoft.com/office/drawing/2014/main" id="{60A5D944-41DB-4CFC-97C1-6C7FF8DF373A}"/>
              </a:ext>
            </a:extLst>
          </p:cNvPr>
          <p:cNvSpPr>
            <a:spLocks noGrp="1"/>
          </p:cNvSpPr>
          <p:nvPr>
            <p:ph type="dt" sz="half" idx="14"/>
          </p:nvPr>
        </p:nvSpPr>
        <p:spPr>
          <a:xfrm>
            <a:off x="838200" y="6356350"/>
            <a:ext cx="2743200" cy="365125"/>
          </a:xfrm>
        </p:spPr>
        <p:txBody>
          <a:bodyPr/>
          <a:lstStyle>
            <a:lvl1pPr>
              <a:defRPr>
                <a:solidFill>
                  <a:schemeClr val="bg1"/>
                </a:solidFill>
              </a:defRPr>
            </a:lvl1pPr>
          </a:lstStyle>
          <a:p>
            <a:r>
              <a:rPr lang="en-US"/>
              <a:t>20XX</a:t>
            </a:r>
          </a:p>
        </p:txBody>
      </p:sp>
      <p:sp>
        <p:nvSpPr>
          <p:cNvPr id="11" name="Footer Placeholder 7">
            <a:extLst>
              <a:ext uri="{FF2B5EF4-FFF2-40B4-BE49-F238E27FC236}">
                <a16:creationId xmlns:a16="http://schemas.microsoft.com/office/drawing/2014/main" id="{C52FEBB2-7D11-41E4-8284-A3119240C7F0}"/>
              </a:ext>
            </a:extLst>
          </p:cNvPr>
          <p:cNvSpPr>
            <a:spLocks noGrp="1"/>
          </p:cNvSpPr>
          <p:nvPr>
            <p:ph type="ftr" sz="quarter" idx="15"/>
          </p:nvPr>
        </p:nvSpPr>
        <p:spPr>
          <a:xfrm>
            <a:off x="4038600" y="6356350"/>
            <a:ext cx="4114800" cy="365125"/>
          </a:xfrm>
        </p:spPr>
        <p:txBody>
          <a:bodyPr/>
          <a:lstStyle/>
          <a:p>
            <a:r>
              <a:rPr lang="en-US"/>
              <a:t>Presentation title</a:t>
            </a:r>
          </a:p>
        </p:txBody>
      </p:sp>
      <p:sp>
        <p:nvSpPr>
          <p:cNvPr id="12" name="Slide Number Placeholder 8">
            <a:extLst>
              <a:ext uri="{FF2B5EF4-FFF2-40B4-BE49-F238E27FC236}">
                <a16:creationId xmlns:a16="http://schemas.microsoft.com/office/drawing/2014/main" id="{7D4BD90C-0DE3-488B-B828-BDBF5717EA82}"/>
              </a:ext>
            </a:extLst>
          </p:cNvPr>
          <p:cNvSpPr>
            <a:spLocks noGrp="1"/>
          </p:cNvSpPr>
          <p:nvPr>
            <p:ph type="sldNum" sz="quarter" idx="16"/>
          </p:nvPr>
        </p:nvSpPr>
        <p:spPr>
          <a:xfrm>
            <a:off x="8610600" y="6356350"/>
            <a:ext cx="2743200" cy="365125"/>
          </a:xfrm>
        </p:spPr>
        <p:txBody>
          <a:bodyPr/>
          <a:lstStyle/>
          <a:p>
            <a:fld id="{294A09A9-5501-47C1-A89A-A340965A2BE2}" type="slidenum">
              <a:rPr lang="en-US" smtClean="0"/>
              <a:t>‹#›</a:t>
            </a:fld>
            <a:endParaRPr lang="en-US"/>
          </a:p>
        </p:txBody>
      </p:sp>
    </p:spTree>
    <p:extLst>
      <p:ext uri="{BB962C8B-B14F-4D97-AF65-F5344CB8AC3E}">
        <p14:creationId xmlns:p14="http://schemas.microsoft.com/office/powerpoint/2010/main" val="354158158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hasCustomPrompt="1"/>
          </p:nvPr>
        </p:nvSpPr>
        <p:spPr>
          <a:xfrm>
            <a:off x="841248" y="2606040"/>
            <a:ext cx="3924300" cy="1325563"/>
          </a:xfrm>
        </p:spPr>
        <p:txBody>
          <a:bodyPr>
            <a:noAutofit/>
          </a:bodyPr>
          <a:lstStyle>
            <a:lvl1pPr>
              <a:defRPr sz="3600" baseline="0"/>
            </a:lvl1pPr>
          </a:lstStyle>
          <a:p>
            <a:r>
              <a:rPr lang="en-US"/>
              <a:t>CLICK TO EDIT MASTER TITLE STYLE</a:t>
            </a:r>
          </a:p>
        </p:txBody>
      </p:sp>
      <p:sp>
        <p:nvSpPr>
          <p:cNvPr id="5" name="Text Placeholder 4">
            <a:extLst>
              <a:ext uri="{FF2B5EF4-FFF2-40B4-BE49-F238E27FC236}">
                <a16:creationId xmlns:a16="http://schemas.microsoft.com/office/drawing/2014/main" id="{CAF77331-6002-494B-B704-DDA9DEBB6491}"/>
              </a:ext>
            </a:extLst>
          </p:cNvPr>
          <p:cNvSpPr>
            <a:spLocks noGrp="1"/>
          </p:cNvSpPr>
          <p:nvPr>
            <p:ph type="body" sz="quarter" idx="10"/>
          </p:nvPr>
        </p:nvSpPr>
        <p:spPr>
          <a:xfrm>
            <a:off x="841248" y="4105656"/>
            <a:ext cx="2552700" cy="2066071"/>
          </a:xfrm>
        </p:spPr>
        <p:txBody>
          <a:bodyPr>
            <a:normAutofit/>
          </a:bodyPr>
          <a:lstStyle>
            <a:lvl1pPr marL="0" indent="0">
              <a:lnSpc>
                <a:spcPts val="2200"/>
              </a:lnSpc>
              <a:buNone/>
              <a:defRPr sz="16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Date Placeholder 6">
            <a:extLst>
              <a:ext uri="{FF2B5EF4-FFF2-40B4-BE49-F238E27FC236}">
                <a16:creationId xmlns:a16="http://schemas.microsoft.com/office/drawing/2014/main" id="{8B39AA2A-DA2A-4F98-A265-15F8F0D8D450}"/>
              </a:ext>
            </a:extLst>
          </p:cNvPr>
          <p:cNvSpPr>
            <a:spLocks noGrp="1"/>
          </p:cNvSpPr>
          <p:nvPr>
            <p:ph type="dt" sz="half" idx="17"/>
          </p:nvPr>
        </p:nvSpPr>
        <p:spPr>
          <a:xfrm>
            <a:off x="841248" y="6356350"/>
            <a:ext cx="1828800" cy="365125"/>
          </a:xfrm>
        </p:spPr>
        <p:txBody>
          <a:bodyPr/>
          <a:lstStyle/>
          <a:p>
            <a:r>
              <a:rPr lang="en-US"/>
              <a:t>20XX</a:t>
            </a:r>
          </a:p>
        </p:txBody>
      </p:sp>
      <p:sp>
        <p:nvSpPr>
          <p:cNvPr id="13" name="Footer Placeholder 7">
            <a:extLst>
              <a:ext uri="{FF2B5EF4-FFF2-40B4-BE49-F238E27FC236}">
                <a16:creationId xmlns:a16="http://schemas.microsoft.com/office/drawing/2014/main" id="{D4140094-ECC6-407A-A2FF-98257769FD7C}"/>
              </a:ext>
            </a:extLst>
          </p:cNvPr>
          <p:cNvSpPr>
            <a:spLocks noGrp="1"/>
          </p:cNvSpPr>
          <p:nvPr>
            <p:ph type="ftr" sz="quarter" idx="14"/>
          </p:nvPr>
        </p:nvSpPr>
        <p:spPr>
          <a:xfrm>
            <a:off x="3157232" y="6356350"/>
            <a:ext cx="2743200" cy="365125"/>
          </a:xfrm>
        </p:spPr>
        <p:txBody>
          <a:bodyPr/>
          <a:lstStyle>
            <a:lvl1pPr algn="r">
              <a:defRPr/>
            </a:lvl1pPr>
          </a:lstStyle>
          <a:p>
            <a:r>
              <a:rPr lang="en-US"/>
              <a:t>Presentation title</a:t>
            </a:r>
          </a:p>
        </p:txBody>
      </p:sp>
      <p:sp>
        <p:nvSpPr>
          <p:cNvPr id="6" name="Picture Placeholder 6">
            <a:extLst>
              <a:ext uri="{FF2B5EF4-FFF2-40B4-BE49-F238E27FC236}">
                <a16:creationId xmlns:a16="http://schemas.microsoft.com/office/drawing/2014/main" id="{87019F04-21A7-41F6-B916-F4F94E744D3C}"/>
              </a:ext>
            </a:extLst>
          </p:cNvPr>
          <p:cNvSpPr>
            <a:spLocks noGrp="1"/>
          </p:cNvSpPr>
          <p:nvPr>
            <p:ph type="pic" sz="quarter" idx="13"/>
          </p:nvPr>
        </p:nvSpPr>
        <p:spPr>
          <a:xfrm>
            <a:off x="6092952" y="0"/>
            <a:ext cx="6099048" cy="6858000"/>
          </a:xfrm>
          <a:solidFill>
            <a:schemeClr val="accent5"/>
          </a:solidFill>
        </p:spPr>
        <p:txBody>
          <a:bodyPr/>
          <a:lstStyle/>
          <a:p>
            <a:r>
              <a:rPr lang="en-US"/>
              <a:t>Click icon to add picture</a:t>
            </a:r>
          </a:p>
        </p:txBody>
      </p:sp>
      <p:sp>
        <p:nvSpPr>
          <p:cNvPr id="11" name="Slide Number Placeholder 8">
            <a:extLst>
              <a:ext uri="{FF2B5EF4-FFF2-40B4-BE49-F238E27FC236}">
                <a16:creationId xmlns:a16="http://schemas.microsoft.com/office/drawing/2014/main" id="{56CC7D2E-562C-4512-9957-8C1B0A06F628}"/>
              </a:ext>
            </a:extLst>
          </p:cNvPr>
          <p:cNvSpPr>
            <a:spLocks noGrp="1"/>
          </p:cNvSpPr>
          <p:nvPr>
            <p:ph type="sldNum" sz="quarter" idx="16"/>
          </p:nvPr>
        </p:nvSpPr>
        <p:spPr>
          <a:xfrm>
            <a:off x="8610600" y="6356350"/>
            <a:ext cx="2743200" cy="365125"/>
          </a:xfrm>
        </p:spPr>
        <p:txBody>
          <a:bodyPr/>
          <a:lstStyle>
            <a:lvl1pPr>
              <a:defRPr>
                <a:solidFill>
                  <a:schemeClr val="bg1"/>
                </a:solidFill>
              </a:defRPr>
            </a:lvl1pPr>
          </a:lstStyle>
          <a:p>
            <a:fld id="{294A09A9-5501-47C1-A89A-A340965A2BE2}" type="slidenum">
              <a:rPr lang="en-US" smtClean="0"/>
              <a:pPr/>
              <a:t>‹#›</a:t>
            </a:fld>
            <a:endParaRPr lang="en-US"/>
          </a:p>
        </p:txBody>
      </p:sp>
      <p:grpSp>
        <p:nvGrpSpPr>
          <p:cNvPr id="14" name="Top Right">
            <a:extLst>
              <a:ext uri="{FF2B5EF4-FFF2-40B4-BE49-F238E27FC236}">
                <a16:creationId xmlns:a16="http://schemas.microsoft.com/office/drawing/2014/main" id="{7DCF5A23-16BE-4FF7-8562-4B9CD64FB2DE}"/>
              </a:ext>
              <a:ext uri="{C183D7F6-B498-43B3-948B-1728B52AA6E4}">
                <adec:decorative xmlns:adec="http://schemas.microsoft.com/office/drawing/2017/decorative" val="1"/>
              </a:ext>
            </a:extLst>
          </p:cNvPr>
          <p:cNvGrpSpPr/>
          <p:nvPr userDrawn="1"/>
        </p:nvGrpSpPr>
        <p:grpSpPr>
          <a:xfrm>
            <a:off x="10850" y="-1"/>
            <a:ext cx="2768446" cy="4486275"/>
            <a:chOff x="10849" y="-3086"/>
            <a:chExt cx="2198951" cy="3349518"/>
          </a:xfrm>
        </p:grpSpPr>
        <p:sp>
          <p:nvSpPr>
            <p:cNvPr id="15" name="Freeform: Shape 9">
              <a:extLst>
                <a:ext uri="{FF2B5EF4-FFF2-40B4-BE49-F238E27FC236}">
                  <a16:creationId xmlns:a16="http://schemas.microsoft.com/office/drawing/2014/main" id="{930E8856-48C1-4FFD-9BC1-360BCDEC04B6}"/>
                </a:ext>
                <a:ext uri="{C183D7F6-B498-43B3-948B-1728B52AA6E4}">
                  <adec:decorative xmlns:adec="http://schemas.microsoft.com/office/drawing/2017/decorative" val="1"/>
                </a:ext>
              </a:extLst>
            </p:cNvPr>
            <p:cNvSpPr/>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n-GB" noProof="0">
                <a:solidFill>
                  <a:schemeClr val="tx1">
                    <a:lumMod val="65000"/>
                    <a:lumOff val="35000"/>
                  </a:schemeClr>
                </a:solidFill>
                <a:latin typeface="AvenirNext LT Pro Medium" panose="020B0504020202020204" pitchFamily="34" charset="0"/>
              </a:endParaRPr>
            </a:p>
          </p:txBody>
        </p:sp>
        <p:sp>
          <p:nvSpPr>
            <p:cNvPr id="16" name="Freeform: Shape 10">
              <a:extLst>
                <a:ext uri="{FF2B5EF4-FFF2-40B4-BE49-F238E27FC236}">
                  <a16:creationId xmlns:a16="http://schemas.microsoft.com/office/drawing/2014/main" id="{0950DAF3-AE2C-43D7-884D-F377394DBC57}"/>
                </a:ext>
              </a:extLst>
            </p:cNvPr>
            <p:cNvSpPr/>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p>
              <a:pPr rtl="0"/>
              <a:endParaRPr lang="en-GB" noProof="0"/>
            </a:p>
          </p:txBody>
        </p:sp>
        <p:sp>
          <p:nvSpPr>
            <p:cNvPr id="17" name="Freeform: Shape 11">
              <a:extLst>
                <a:ext uri="{FF2B5EF4-FFF2-40B4-BE49-F238E27FC236}">
                  <a16:creationId xmlns:a16="http://schemas.microsoft.com/office/drawing/2014/main" id="{49552E91-169E-43A2-8337-361B09B2ECE1}"/>
                </a:ext>
              </a:extLst>
            </p:cNvPr>
            <p:cNvSpPr/>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p>
              <a:pPr rtl="0"/>
              <a:endParaRPr lang="en-GB" noProof="0"/>
            </a:p>
          </p:txBody>
        </p:sp>
        <p:sp>
          <p:nvSpPr>
            <p:cNvPr id="18" name="Freeform: Shape 12">
              <a:extLst>
                <a:ext uri="{FF2B5EF4-FFF2-40B4-BE49-F238E27FC236}">
                  <a16:creationId xmlns:a16="http://schemas.microsoft.com/office/drawing/2014/main" id="{4F38336D-53FF-4098-A32C-E01EF18D47C5}"/>
                </a:ext>
              </a:extLst>
            </p:cNvPr>
            <p:cNvSpPr/>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p>
              <a:pPr rtl="0"/>
              <a:endParaRPr lang="en-GB" noProof="0"/>
            </a:p>
          </p:txBody>
        </p:sp>
        <p:sp>
          <p:nvSpPr>
            <p:cNvPr id="19" name="Freeform: Shape 13">
              <a:extLst>
                <a:ext uri="{FF2B5EF4-FFF2-40B4-BE49-F238E27FC236}">
                  <a16:creationId xmlns:a16="http://schemas.microsoft.com/office/drawing/2014/main" id="{C78446BA-74A6-401A-BC2F-8B0BB17F7E1D}"/>
                </a:ext>
              </a:extLst>
            </p:cNvPr>
            <p:cNvSpPr/>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p>
              <a:pPr rtl="0"/>
              <a:endParaRPr lang="en-GB" noProof="0"/>
            </a:p>
          </p:txBody>
        </p:sp>
        <p:sp>
          <p:nvSpPr>
            <p:cNvPr id="20" name="Freeform: Shape 14">
              <a:extLst>
                <a:ext uri="{FF2B5EF4-FFF2-40B4-BE49-F238E27FC236}">
                  <a16:creationId xmlns:a16="http://schemas.microsoft.com/office/drawing/2014/main" id="{3C401887-78BB-448B-80F1-C8D99C8F25B4}"/>
                </a:ext>
              </a:extLst>
            </p:cNvPr>
            <p:cNvSpPr/>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p>
              <a:pPr rtl="0"/>
              <a:endParaRPr lang="en-GB" noProof="0"/>
            </a:p>
          </p:txBody>
        </p:sp>
        <p:sp>
          <p:nvSpPr>
            <p:cNvPr id="21" name="Freeform: Shape 15">
              <a:extLst>
                <a:ext uri="{FF2B5EF4-FFF2-40B4-BE49-F238E27FC236}">
                  <a16:creationId xmlns:a16="http://schemas.microsoft.com/office/drawing/2014/main" id="{44DEADB1-ECC3-4C91-8A42-4B8440DEA49B}"/>
                </a:ext>
              </a:extLst>
            </p:cNvPr>
            <p:cNvSpPr/>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p>
              <a:pPr rtl="0"/>
              <a:endParaRPr lang="en-GB" noProof="0"/>
            </a:p>
          </p:txBody>
        </p:sp>
        <p:sp>
          <p:nvSpPr>
            <p:cNvPr id="22" name="Freeform: Shape 16">
              <a:extLst>
                <a:ext uri="{FF2B5EF4-FFF2-40B4-BE49-F238E27FC236}">
                  <a16:creationId xmlns:a16="http://schemas.microsoft.com/office/drawing/2014/main" id="{47CC59C4-2B0F-4C73-ABC9-BB2A900B44AB}"/>
                </a:ext>
              </a:extLst>
            </p:cNvPr>
            <p:cNvSpPr/>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p>
              <a:pPr rtl="0"/>
              <a:endParaRPr lang="en-GB" noProof="0"/>
            </a:p>
          </p:txBody>
        </p:sp>
      </p:grpSp>
    </p:spTree>
    <p:extLst>
      <p:ext uri="{BB962C8B-B14F-4D97-AF65-F5344CB8AC3E}">
        <p14:creationId xmlns:p14="http://schemas.microsoft.com/office/powerpoint/2010/main" val="195923183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F7D74-558F-4816-9367-4004FFA2B6A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6069ADF-8CD9-4E77-BB8D-70D8824C5AE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75F077D-E901-4AA9-B062-1C37FF407BF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9F4C3CA-7962-4B8E-8004-FBD88F0EFAF2}"/>
              </a:ext>
            </a:extLst>
          </p:cNvPr>
          <p:cNvSpPr>
            <a:spLocks noGrp="1"/>
          </p:cNvSpPr>
          <p:nvPr>
            <p:ph type="dt" sz="half" idx="10"/>
          </p:nvPr>
        </p:nvSpPr>
        <p:spPr/>
        <p:txBody>
          <a:bodyPr/>
          <a:lstStyle/>
          <a:p>
            <a:r>
              <a:rPr lang="en-US"/>
              <a:t>20XX</a:t>
            </a:r>
          </a:p>
        </p:txBody>
      </p:sp>
      <p:sp>
        <p:nvSpPr>
          <p:cNvPr id="6" name="Footer Placeholder 5">
            <a:extLst>
              <a:ext uri="{FF2B5EF4-FFF2-40B4-BE49-F238E27FC236}">
                <a16:creationId xmlns:a16="http://schemas.microsoft.com/office/drawing/2014/main" id="{BE7B5E76-E101-4994-92F5-1F540EB16AB0}"/>
              </a:ext>
            </a:extLst>
          </p:cNvPr>
          <p:cNvSpPr>
            <a:spLocks noGrp="1"/>
          </p:cNvSpPr>
          <p:nvPr>
            <p:ph type="ftr" sz="quarter" idx="11"/>
          </p:nvPr>
        </p:nvSpPr>
        <p:spPr/>
        <p:txBody>
          <a:bodyPr/>
          <a:lstStyle/>
          <a:p>
            <a:r>
              <a:rPr lang="en-US"/>
              <a:t>Presentation title</a:t>
            </a:r>
          </a:p>
        </p:txBody>
      </p:sp>
      <p:sp>
        <p:nvSpPr>
          <p:cNvPr id="7" name="Slide Number Placeholder 6">
            <a:extLst>
              <a:ext uri="{FF2B5EF4-FFF2-40B4-BE49-F238E27FC236}">
                <a16:creationId xmlns:a16="http://schemas.microsoft.com/office/drawing/2014/main" id="{E249F242-2699-411D-B3F7-3D6D480E4955}"/>
              </a:ext>
            </a:extLst>
          </p:cNvPr>
          <p:cNvSpPr>
            <a:spLocks noGrp="1"/>
          </p:cNvSpPr>
          <p:nvPr>
            <p:ph type="sldNum" sz="quarter" idx="12"/>
          </p:nvPr>
        </p:nvSpPr>
        <p:spPr/>
        <p:txBody>
          <a:bodyPr/>
          <a:lstStyle/>
          <a:p>
            <a:fld id="{294A09A9-5501-47C1-A89A-A340965A2BE2}" type="slidenum">
              <a:rPr lang="en-US" smtClean="0"/>
              <a:t>‹#›</a:t>
            </a:fld>
            <a:endParaRPr lang="en-US"/>
          </a:p>
        </p:txBody>
      </p:sp>
    </p:spTree>
    <p:extLst>
      <p:ext uri="{BB962C8B-B14F-4D97-AF65-F5344CB8AC3E}">
        <p14:creationId xmlns:p14="http://schemas.microsoft.com/office/powerpoint/2010/main" val="301069436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0D1FF5-7EF8-4250-A259-43050ABBD3B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73DC3A9-D4E6-42CF-91A8-F267C7C66CC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752CCA9-53A3-4DA5-AD45-C2A2C12A3A6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100C9C6-BD61-4D2C-9146-FB785BAE4FF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2E342EE-68BB-484D-98C3-48A7847549D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3940682-7091-4427-B158-074D4A471374}"/>
              </a:ext>
            </a:extLst>
          </p:cNvPr>
          <p:cNvSpPr>
            <a:spLocks noGrp="1"/>
          </p:cNvSpPr>
          <p:nvPr>
            <p:ph type="dt" sz="half" idx="10"/>
          </p:nvPr>
        </p:nvSpPr>
        <p:spPr/>
        <p:txBody>
          <a:bodyPr/>
          <a:lstStyle/>
          <a:p>
            <a:r>
              <a:rPr lang="en-US"/>
              <a:t>20XX</a:t>
            </a:r>
          </a:p>
        </p:txBody>
      </p:sp>
      <p:sp>
        <p:nvSpPr>
          <p:cNvPr id="8" name="Footer Placeholder 7">
            <a:extLst>
              <a:ext uri="{FF2B5EF4-FFF2-40B4-BE49-F238E27FC236}">
                <a16:creationId xmlns:a16="http://schemas.microsoft.com/office/drawing/2014/main" id="{3A51CCCC-1589-401D-AE98-FC28716301EF}"/>
              </a:ext>
            </a:extLst>
          </p:cNvPr>
          <p:cNvSpPr>
            <a:spLocks noGrp="1"/>
          </p:cNvSpPr>
          <p:nvPr>
            <p:ph type="ftr" sz="quarter" idx="11"/>
          </p:nvPr>
        </p:nvSpPr>
        <p:spPr/>
        <p:txBody>
          <a:bodyPr/>
          <a:lstStyle/>
          <a:p>
            <a:r>
              <a:rPr lang="en-US"/>
              <a:t>Presentation title</a:t>
            </a:r>
          </a:p>
        </p:txBody>
      </p:sp>
      <p:sp>
        <p:nvSpPr>
          <p:cNvPr id="9" name="Slide Number Placeholder 8">
            <a:extLst>
              <a:ext uri="{FF2B5EF4-FFF2-40B4-BE49-F238E27FC236}">
                <a16:creationId xmlns:a16="http://schemas.microsoft.com/office/drawing/2014/main" id="{285D9D7D-8D9A-473E-AF0D-EF1940D793C3}"/>
              </a:ext>
            </a:extLst>
          </p:cNvPr>
          <p:cNvSpPr>
            <a:spLocks noGrp="1"/>
          </p:cNvSpPr>
          <p:nvPr>
            <p:ph type="sldNum" sz="quarter" idx="12"/>
          </p:nvPr>
        </p:nvSpPr>
        <p:spPr/>
        <p:txBody>
          <a:bodyPr/>
          <a:lstStyle/>
          <a:p>
            <a:fld id="{294A09A9-5501-47C1-A89A-A340965A2BE2}" type="slidenum">
              <a:rPr lang="en-US" smtClean="0"/>
              <a:t>‹#›</a:t>
            </a:fld>
            <a:endParaRPr lang="en-US"/>
          </a:p>
        </p:txBody>
      </p:sp>
    </p:spTree>
    <p:extLst>
      <p:ext uri="{BB962C8B-B14F-4D97-AF65-F5344CB8AC3E}">
        <p14:creationId xmlns:p14="http://schemas.microsoft.com/office/powerpoint/2010/main" val="406246003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9C39E44-C8F5-4FD0-8345-FA295CEA603C}"/>
              </a:ext>
            </a:extLst>
          </p:cNvPr>
          <p:cNvSpPr>
            <a:spLocks noGrp="1"/>
          </p:cNvSpPr>
          <p:nvPr>
            <p:ph type="dt" sz="half" idx="10"/>
          </p:nvPr>
        </p:nvSpPr>
        <p:spPr/>
        <p:txBody>
          <a:bodyPr/>
          <a:lstStyle/>
          <a:p>
            <a:r>
              <a:rPr lang="en-US"/>
              <a:t>20XX</a:t>
            </a:r>
          </a:p>
        </p:txBody>
      </p:sp>
      <p:sp>
        <p:nvSpPr>
          <p:cNvPr id="3" name="Footer Placeholder 2">
            <a:extLst>
              <a:ext uri="{FF2B5EF4-FFF2-40B4-BE49-F238E27FC236}">
                <a16:creationId xmlns:a16="http://schemas.microsoft.com/office/drawing/2014/main" id="{7AC6CA6E-C1AB-4B24-80C7-A4B12640BE6F}"/>
              </a:ext>
            </a:extLst>
          </p:cNvPr>
          <p:cNvSpPr>
            <a:spLocks noGrp="1"/>
          </p:cNvSpPr>
          <p:nvPr>
            <p:ph type="ftr" sz="quarter" idx="11"/>
          </p:nvPr>
        </p:nvSpPr>
        <p:spPr/>
        <p:txBody>
          <a:bodyPr/>
          <a:lstStyle/>
          <a:p>
            <a:r>
              <a:rPr lang="en-US"/>
              <a:t>Presentation title</a:t>
            </a:r>
          </a:p>
        </p:txBody>
      </p:sp>
      <p:sp>
        <p:nvSpPr>
          <p:cNvPr id="4" name="Slide Number Placeholder 3">
            <a:extLst>
              <a:ext uri="{FF2B5EF4-FFF2-40B4-BE49-F238E27FC236}">
                <a16:creationId xmlns:a16="http://schemas.microsoft.com/office/drawing/2014/main" id="{4F5EFB41-7AD3-4519-95E7-416BFA1AECAB}"/>
              </a:ext>
            </a:extLst>
          </p:cNvPr>
          <p:cNvSpPr>
            <a:spLocks noGrp="1"/>
          </p:cNvSpPr>
          <p:nvPr>
            <p:ph type="sldNum" sz="quarter" idx="12"/>
          </p:nvPr>
        </p:nvSpPr>
        <p:spPr/>
        <p:txBody>
          <a:bodyPr/>
          <a:lstStyle/>
          <a:p>
            <a:fld id="{294A09A9-5501-47C1-A89A-A340965A2BE2}" type="slidenum">
              <a:rPr lang="en-US" smtClean="0"/>
              <a:t>‹#›</a:t>
            </a:fld>
            <a:endParaRPr lang="en-US"/>
          </a:p>
        </p:txBody>
      </p:sp>
      <p:sp>
        <p:nvSpPr>
          <p:cNvPr id="6" name="Rectangle 5">
            <a:extLst>
              <a:ext uri="{FF2B5EF4-FFF2-40B4-BE49-F238E27FC236}">
                <a16:creationId xmlns:a16="http://schemas.microsoft.com/office/drawing/2014/main" id="{858B0A9B-526A-4C0F-9112-3130C41A5DD8}"/>
              </a:ext>
            </a:extLst>
          </p:cNvPr>
          <p:cNvSpPr/>
          <p:nvPr userDrawn="1"/>
        </p:nvSpPr>
        <p:spPr>
          <a:xfrm>
            <a:off x="0" y="7628569"/>
            <a:ext cx="4038600" cy="1645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60B472D-4A4C-4AF9-86F1-E43C02D1B18D}"/>
              </a:ext>
            </a:extLst>
          </p:cNvPr>
          <p:cNvSpPr/>
          <p:nvPr userDrawn="1"/>
        </p:nvSpPr>
        <p:spPr>
          <a:xfrm>
            <a:off x="4044950" y="7628569"/>
            <a:ext cx="4038600" cy="164590"/>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85B530FA-24B1-40EC-A3FE-19C912C40F2C}"/>
              </a:ext>
            </a:extLst>
          </p:cNvPr>
          <p:cNvSpPr/>
          <p:nvPr userDrawn="1"/>
        </p:nvSpPr>
        <p:spPr>
          <a:xfrm>
            <a:off x="8115300" y="7628569"/>
            <a:ext cx="4038600" cy="1645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D39AFF2-4D18-4B42-A6B8-58FABF72093B}"/>
              </a:ext>
            </a:extLst>
          </p:cNvPr>
          <p:cNvSpPr/>
          <p:nvPr userDrawn="1"/>
        </p:nvSpPr>
        <p:spPr>
          <a:xfrm>
            <a:off x="0" y="-990138"/>
            <a:ext cx="3047999" cy="1645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D64E7FA2-CE13-4C5E-96C1-770D8B206A7A}"/>
              </a:ext>
            </a:extLst>
          </p:cNvPr>
          <p:cNvSpPr/>
          <p:nvPr userDrawn="1"/>
        </p:nvSpPr>
        <p:spPr>
          <a:xfrm>
            <a:off x="3048001" y="-984316"/>
            <a:ext cx="3047999" cy="164590"/>
          </a:xfrm>
          <a:prstGeom prst="rect">
            <a:avLst/>
          </a:prstGeom>
          <a:solidFill>
            <a:schemeClr val="accent1">
              <a:lumMod val="40000"/>
              <a:lumOff val="6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67F1754-1A1C-4B4B-96CE-B31AB810622B}"/>
              </a:ext>
            </a:extLst>
          </p:cNvPr>
          <p:cNvSpPr/>
          <p:nvPr userDrawn="1"/>
        </p:nvSpPr>
        <p:spPr>
          <a:xfrm>
            <a:off x="6096000" y="-990138"/>
            <a:ext cx="3047999" cy="1645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ECA747AC-FBCD-401F-85D9-F585917BEF6B}"/>
              </a:ext>
            </a:extLst>
          </p:cNvPr>
          <p:cNvSpPr/>
          <p:nvPr userDrawn="1"/>
        </p:nvSpPr>
        <p:spPr>
          <a:xfrm>
            <a:off x="9143999" y="-989389"/>
            <a:ext cx="3047999" cy="164590"/>
          </a:xfrm>
          <a:prstGeom prst="rect">
            <a:avLst/>
          </a:prstGeom>
          <a:solidFill>
            <a:schemeClr val="accent1">
              <a:lumMod val="40000"/>
              <a:lumOff val="6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7510722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5BD6A3-F987-4FCC-A6EF-2EF0D33C088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C3F06A0-63CE-4272-B90E-4F20296BFBE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8467220-06E3-427A-B4D3-9B0030E09D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2943841-AE0F-41C9-97CC-D11B02495FEA}"/>
              </a:ext>
            </a:extLst>
          </p:cNvPr>
          <p:cNvSpPr>
            <a:spLocks noGrp="1"/>
          </p:cNvSpPr>
          <p:nvPr>
            <p:ph type="dt" sz="half" idx="10"/>
          </p:nvPr>
        </p:nvSpPr>
        <p:spPr/>
        <p:txBody>
          <a:bodyPr/>
          <a:lstStyle/>
          <a:p>
            <a:r>
              <a:rPr lang="en-US"/>
              <a:t>20XX</a:t>
            </a:r>
          </a:p>
        </p:txBody>
      </p:sp>
      <p:sp>
        <p:nvSpPr>
          <p:cNvPr id="6" name="Footer Placeholder 5">
            <a:extLst>
              <a:ext uri="{FF2B5EF4-FFF2-40B4-BE49-F238E27FC236}">
                <a16:creationId xmlns:a16="http://schemas.microsoft.com/office/drawing/2014/main" id="{F5AEF53B-C85C-47DB-ADE4-C1D9FA682945}"/>
              </a:ext>
            </a:extLst>
          </p:cNvPr>
          <p:cNvSpPr>
            <a:spLocks noGrp="1"/>
          </p:cNvSpPr>
          <p:nvPr>
            <p:ph type="ftr" sz="quarter" idx="11"/>
          </p:nvPr>
        </p:nvSpPr>
        <p:spPr/>
        <p:txBody>
          <a:bodyPr/>
          <a:lstStyle/>
          <a:p>
            <a:r>
              <a:rPr lang="en-US"/>
              <a:t>Presentation title</a:t>
            </a:r>
          </a:p>
        </p:txBody>
      </p:sp>
      <p:sp>
        <p:nvSpPr>
          <p:cNvPr id="7" name="Slide Number Placeholder 6">
            <a:extLst>
              <a:ext uri="{FF2B5EF4-FFF2-40B4-BE49-F238E27FC236}">
                <a16:creationId xmlns:a16="http://schemas.microsoft.com/office/drawing/2014/main" id="{DFD4FD38-14E5-4C36-B948-8BF3F794ED8C}"/>
              </a:ext>
            </a:extLst>
          </p:cNvPr>
          <p:cNvSpPr>
            <a:spLocks noGrp="1"/>
          </p:cNvSpPr>
          <p:nvPr>
            <p:ph type="sldNum" sz="quarter" idx="12"/>
          </p:nvPr>
        </p:nvSpPr>
        <p:spPr/>
        <p:txBody>
          <a:bodyPr/>
          <a:lstStyle/>
          <a:p>
            <a:fld id="{294A09A9-5501-47C1-A89A-A340965A2BE2}" type="slidenum">
              <a:rPr lang="en-US" smtClean="0"/>
              <a:t>‹#›</a:t>
            </a:fld>
            <a:endParaRPr lang="en-US"/>
          </a:p>
        </p:txBody>
      </p:sp>
    </p:spTree>
    <p:extLst>
      <p:ext uri="{BB962C8B-B14F-4D97-AF65-F5344CB8AC3E}">
        <p14:creationId xmlns:p14="http://schemas.microsoft.com/office/powerpoint/2010/main" val="7992005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grpSp>
        <p:nvGrpSpPr>
          <p:cNvPr id="9" name="Top Right">
            <a:extLst>
              <a:ext uri="{FF2B5EF4-FFF2-40B4-BE49-F238E27FC236}">
                <a16:creationId xmlns:a16="http://schemas.microsoft.com/office/drawing/2014/main" id="{BACCE7B0-8D06-4252-8429-A339167D208C}"/>
              </a:ext>
              <a:ext uri="{C183D7F6-B498-43B3-948B-1728B52AA6E4}">
                <adec:decorative xmlns:adec="http://schemas.microsoft.com/office/drawing/2017/decorative" val="1"/>
              </a:ext>
            </a:extLst>
          </p:cNvPr>
          <p:cNvGrpSpPr/>
          <p:nvPr userDrawn="1"/>
        </p:nvGrpSpPr>
        <p:grpSpPr>
          <a:xfrm rot="10800000">
            <a:off x="1975339" y="2702248"/>
            <a:ext cx="2062373" cy="4155752"/>
            <a:chOff x="10849" y="15178"/>
            <a:chExt cx="2198951" cy="3331254"/>
          </a:xfrm>
        </p:grpSpPr>
        <p:sp>
          <p:nvSpPr>
            <p:cNvPr id="12" name="Freeform: Shape 10">
              <a:extLst>
                <a:ext uri="{FF2B5EF4-FFF2-40B4-BE49-F238E27FC236}">
                  <a16:creationId xmlns:a16="http://schemas.microsoft.com/office/drawing/2014/main" id="{23D7796B-4F31-43D2-9935-135F7251B352}"/>
                </a:ext>
              </a:extLst>
            </p:cNvPr>
            <p:cNvSpPr/>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p>
              <a:pPr rtl="0"/>
              <a:endParaRPr lang="en-GB" noProof="0"/>
            </a:p>
          </p:txBody>
        </p:sp>
        <p:sp>
          <p:nvSpPr>
            <p:cNvPr id="13" name="Freeform: Shape 11">
              <a:extLst>
                <a:ext uri="{FF2B5EF4-FFF2-40B4-BE49-F238E27FC236}">
                  <a16:creationId xmlns:a16="http://schemas.microsoft.com/office/drawing/2014/main" id="{023B3E92-CF7A-41F8-A5D4-FDD8C26708DC}"/>
                </a:ext>
              </a:extLst>
            </p:cNvPr>
            <p:cNvSpPr/>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p>
              <a:pPr rtl="0"/>
              <a:endParaRPr lang="en-GB" noProof="0"/>
            </a:p>
          </p:txBody>
        </p:sp>
        <p:sp>
          <p:nvSpPr>
            <p:cNvPr id="14" name="Freeform: Shape 12">
              <a:extLst>
                <a:ext uri="{FF2B5EF4-FFF2-40B4-BE49-F238E27FC236}">
                  <a16:creationId xmlns:a16="http://schemas.microsoft.com/office/drawing/2014/main" id="{2194F273-6079-4D58-A510-0EBF4227520D}"/>
                </a:ext>
              </a:extLst>
            </p:cNvPr>
            <p:cNvSpPr/>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p>
              <a:pPr rtl="0"/>
              <a:endParaRPr lang="en-GB" noProof="0"/>
            </a:p>
          </p:txBody>
        </p:sp>
        <p:sp>
          <p:nvSpPr>
            <p:cNvPr id="15" name="Freeform: Shape 13">
              <a:extLst>
                <a:ext uri="{FF2B5EF4-FFF2-40B4-BE49-F238E27FC236}">
                  <a16:creationId xmlns:a16="http://schemas.microsoft.com/office/drawing/2014/main" id="{AEC3FE6A-D4E9-4F9B-B689-9C5BF9326B6B}"/>
                </a:ext>
              </a:extLst>
            </p:cNvPr>
            <p:cNvSpPr/>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p>
              <a:pPr rtl="0"/>
              <a:endParaRPr lang="en-GB" noProof="0"/>
            </a:p>
          </p:txBody>
        </p:sp>
        <p:sp>
          <p:nvSpPr>
            <p:cNvPr id="16" name="Freeform: Shape 14">
              <a:extLst>
                <a:ext uri="{FF2B5EF4-FFF2-40B4-BE49-F238E27FC236}">
                  <a16:creationId xmlns:a16="http://schemas.microsoft.com/office/drawing/2014/main" id="{B52D8E87-7BE8-4B9B-B18D-68C99705EECD}"/>
                </a:ext>
              </a:extLst>
            </p:cNvPr>
            <p:cNvSpPr/>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p>
              <a:pPr rtl="0"/>
              <a:endParaRPr lang="en-GB" noProof="0"/>
            </a:p>
          </p:txBody>
        </p:sp>
        <p:sp>
          <p:nvSpPr>
            <p:cNvPr id="17" name="Freeform: Shape 15">
              <a:extLst>
                <a:ext uri="{FF2B5EF4-FFF2-40B4-BE49-F238E27FC236}">
                  <a16:creationId xmlns:a16="http://schemas.microsoft.com/office/drawing/2014/main" id="{6958AF13-A360-492B-8F33-E0608A11E679}"/>
                </a:ext>
              </a:extLst>
            </p:cNvPr>
            <p:cNvSpPr/>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p>
              <a:pPr rtl="0"/>
              <a:endParaRPr lang="en-GB" noProof="0"/>
            </a:p>
          </p:txBody>
        </p:sp>
        <p:sp>
          <p:nvSpPr>
            <p:cNvPr id="18" name="Freeform: Shape 16">
              <a:extLst>
                <a:ext uri="{FF2B5EF4-FFF2-40B4-BE49-F238E27FC236}">
                  <a16:creationId xmlns:a16="http://schemas.microsoft.com/office/drawing/2014/main" id="{337AF046-BF07-462B-82F1-2215317CC3A6}"/>
                </a:ext>
              </a:extLst>
            </p:cNvPr>
            <p:cNvSpPr/>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p>
              <a:pPr rtl="0"/>
              <a:endParaRPr lang="en-GB" noProof="0"/>
            </a:p>
          </p:txBody>
        </p:sp>
      </p:grpSp>
      <p:sp>
        <p:nvSpPr>
          <p:cNvPr id="2" name="Title 1">
            <a:extLst>
              <a:ext uri="{FF2B5EF4-FFF2-40B4-BE49-F238E27FC236}">
                <a16:creationId xmlns:a16="http://schemas.microsoft.com/office/drawing/2014/main" id="{3CD97974-B93C-4C96-B3F6-F69E3D6DE6CA}"/>
              </a:ext>
            </a:extLst>
          </p:cNvPr>
          <p:cNvSpPr>
            <a:spLocks noGrp="1"/>
          </p:cNvSpPr>
          <p:nvPr>
            <p:ph type="title" hasCustomPrompt="1"/>
          </p:nvPr>
        </p:nvSpPr>
        <p:spPr>
          <a:xfrm>
            <a:off x="841248" y="381000"/>
            <a:ext cx="2552700" cy="1325563"/>
          </a:xfrm>
        </p:spPr>
        <p:txBody>
          <a:bodyPr>
            <a:noAutofit/>
          </a:bodyPr>
          <a:lstStyle>
            <a:lvl1pPr>
              <a:defRPr sz="3000" baseline="0"/>
            </a:lvl1pPr>
          </a:lstStyle>
          <a:p>
            <a:r>
              <a:rPr lang="en-US"/>
              <a:t>CLICK TO EDIT MASTER TITLE STYLE</a:t>
            </a:r>
          </a:p>
        </p:txBody>
      </p:sp>
      <p:sp>
        <p:nvSpPr>
          <p:cNvPr id="5" name="Text Placeholder 4">
            <a:extLst>
              <a:ext uri="{FF2B5EF4-FFF2-40B4-BE49-F238E27FC236}">
                <a16:creationId xmlns:a16="http://schemas.microsoft.com/office/drawing/2014/main" id="{CAF77331-6002-494B-B704-DDA9DEBB6491}"/>
              </a:ext>
            </a:extLst>
          </p:cNvPr>
          <p:cNvSpPr>
            <a:spLocks noGrp="1"/>
          </p:cNvSpPr>
          <p:nvPr>
            <p:ph type="body" sz="quarter" idx="10"/>
          </p:nvPr>
        </p:nvSpPr>
        <p:spPr>
          <a:xfrm>
            <a:off x="841248" y="1789113"/>
            <a:ext cx="2552700" cy="2696918"/>
          </a:xfrm>
        </p:spPr>
        <p:txBody>
          <a:bodyPr>
            <a:normAutofit/>
          </a:bodyPr>
          <a:lstStyle>
            <a:lvl1pPr marL="0" indent="0">
              <a:lnSpc>
                <a:spcPts val="2200"/>
              </a:lnSpc>
              <a:buFont typeface="Arial" panose="020B0604020202020204" pitchFamily="34" charset="0"/>
              <a:buNone/>
              <a:defRPr sz="1600"/>
            </a:lvl1pPr>
            <a:lvl2pPr marL="457200" indent="0">
              <a:lnSpc>
                <a:spcPts val="2200"/>
              </a:lnSpc>
              <a:buFont typeface="Arial" panose="020B0604020202020204" pitchFamily="34" charset="0"/>
              <a:buNone/>
              <a:defRPr sz="1600"/>
            </a:lvl2pPr>
            <a:lvl3pPr marL="914400" indent="0">
              <a:lnSpc>
                <a:spcPts val="2200"/>
              </a:lnSpc>
              <a:buFont typeface="Arial" panose="020B0604020202020204" pitchFamily="34" charset="0"/>
              <a:buNone/>
              <a:defRPr sz="1600"/>
            </a:lvl3pPr>
            <a:lvl4pPr marL="1371600" indent="0">
              <a:lnSpc>
                <a:spcPts val="2200"/>
              </a:lnSpc>
              <a:buFont typeface="Arial" panose="020B0604020202020204" pitchFamily="34" charset="0"/>
              <a:buNone/>
              <a:defRPr sz="1600"/>
            </a:lvl4pPr>
            <a:lvl5pPr marL="1828800" indent="0">
              <a:lnSpc>
                <a:spcPts val="2200"/>
              </a:lnSpc>
              <a:buFont typeface="Arial" panose="020B0604020202020204" pitchFamily="34" charset="0"/>
              <a:buNone/>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6">
            <a:extLst>
              <a:ext uri="{FF2B5EF4-FFF2-40B4-BE49-F238E27FC236}">
                <a16:creationId xmlns:a16="http://schemas.microsoft.com/office/drawing/2014/main" id="{A1F8D2B3-30A8-4B83-A5C0-C99EF8934201}"/>
              </a:ext>
            </a:extLst>
          </p:cNvPr>
          <p:cNvSpPr>
            <a:spLocks noGrp="1"/>
          </p:cNvSpPr>
          <p:nvPr>
            <p:ph type="dt" sz="half" idx="12"/>
          </p:nvPr>
        </p:nvSpPr>
        <p:spPr>
          <a:xfrm>
            <a:off x="838200" y="6356350"/>
            <a:ext cx="2743200" cy="365125"/>
          </a:xfrm>
        </p:spPr>
        <p:txBody>
          <a:bodyPr/>
          <a:lstStyle/>
          <a:p>
            <a:r>
              <a:rPr lang="en-US"/>
              <a:t>20XX</a:t>
            </a:r>
          </a:p>
        </p:txBody>
      </p:sp>
      <p:sp>
        <p:nvSpPr>
          <p:cNvPr id="7" name="Picture Placeholder 6">
            <a:extLst>
              <a:ext uri="{FF2B5EF4-FFF2-40B4-BE49-F238E27FC236}">
                <a16:creationId xmlns:a16="http://schemas.microsoft.com/office/drawing/2014/main" id="{33713A46-E629-418A-9E89-B20468B63A34}"/>
              </a:ext>
            </a:extLst>
          </p:cNvPr>
          <p:cNvSpPr>
            <a:spLocks noGrp="1"/>
          </p:cNvSpPr>
          <p:nvPr>
            <p:ph type="pic" sz="quarter" idx="11"/>
          </p:nvPr>
        </p:nvSpPr>
        <p:spPr>
          <a:xfrm>
            <a:off x="4035552" y="0"/>
            <a:ext cx="8156448" cy="6858000"/>
          </a:xfrm>
          <a:solidFill>
            <a:schemeClr val="accent5"/>
          </a:solidFill>
        </p:spPr>
        <p:txBody>
          <a:bodyPr/>
          <a:lstStyle/>
          <a:p>
            <a:r>
              <a:rPr lang="en-US"/>
              <a:t>Click icon to add picture</a:t>
            </a:r>
          </a:p>
        </p:txBody>
      </p:sp>
      <p:sp>
        <p:nvSpPr>
          <p:cNvPr id="8" name="Footer Placeholder 7">
            <a:extLst>
              <a:ext uri="{FF2B5EF4-FFF2-40B4-BE49-F238E27FC236}">
                <a16:creationId xmlns:a16="http://schemas.microsoft.com/office/drawing/2014/main" id="{01027371-9F9C-42B2-9592-42A983992645}"/>
              </a:ext>
            </a:extLst>
          </p:cNvPr>
          <p:cNvSpPr>
            <a:spLocks noGrp="1"/>
          </p:cNvSpPr>
          <p:nvPr>
            <p:ph type="ftr" sz="quarter" idx="13"/>
          </p:nvPr>
        </p:nvSpPr>
        <p:spPr>
          <a:xfrm>
            <a:off x="4038600" y="6356350"/>
            <a:ext cx="4114800" cy="365125"/>
          </a:xfrm>
        </p:spPr>
        <p:txBody>
          <a:bodyPr/>
          <a:lstStyle>
            <a:lvl1pPr>
              <a:defRPr>
                <a:solidFill>
                  <a:schemeClr val="bg1"/>
                </a:solidFill>
              </a:defRPr>
            </a:lvl1pPr>
          </a:lstStyle>
          <a:p>
            <a:r>
              <a:rPr lang="en-US"/>
              <a:t>Presentation title</a:t>
            </a:r>
          </a:p>
        </p:txBody>
      </p:sp>
      <p:sp>
        <p:nvSpPr>
          <p:cNvPr id="10" name="Slide Number Placeholder 8">
            <a:extLst>
              <a:ext uri="{FF2B5EF4-FFF2-40B4-BE49-F238E27FC236}">
                <a16:creationId xmlns:a16="http://schemas.microsoft.com/office/drawing/2014/main" id="{AD277C46-5330-47A5-B42E-8A406D22662D}"/>
              </a:ext>
            </a:extLst>
          </p:cNvPr>
          <p:cNvSpPr>
            <a:spLocks noGrp="1"/>
          </p:cNvSpPr>
          <p:nvPr>
            <p:ph type="sldNum" sz="quarter" idx="14"/>
          </p:nvPr>
        </p:nvSpPr>
        <p:spPr>
          <a:xfrm>
            <a:off x="8610600" y="6356350"/>
            <a:ext cx="2743200" cy="365125"/>
          </a:xfrm>
        </p:spPr>
        <p:txBody>
          <a:bodyPr/>
          <a:lstStyle>
            <a:lvl1pPr>
              <a:defRPr>
                <a:solidFill>
                  <a:schemeClr val="bg1"/>
                </a:solidFill>
              </a:defRPr>
            </a:lvl1pPr>
          </a:lstStyle>
          <a:p>
            <a:fld id="{294A09A9-5501-47C1-A89A-A340965A2BE2}" type="slidenum">
              <a:rPr lang="en-US" smtClean="0"/>
              <a:pPr/>
              <a:t>‹#›</a:t>
            </a:fld>
            <a:endParaRPr lang="en-US"/>
          </a:p>
        </p:txBody>
      </p:sp>
    </p:spTree>
    <p:extLst>
      <p:ext uri="{BB962C8B-B14F-4D97-AF65-F5344CB8AC3E}">
        <p14:creationId xmlns:p14="http://schemas.microsoft.com/office/powerpoint/2010/main" val="267544696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08F2A-1C19-4116-80DF-E24EDDF283F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8A489A7-7CA6-4CC9-B634-FCB2E102C6B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7DF5F80D-1DB9-4E0A-8F68-924FC1C9C3B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E093048-98A4-4EE6-A653-11BF380C726A}"/>
              </a:ext>
            </a:extLst>
          </p:cNvPr>
          <p:cNvSpPr>
            <a:spLocks noGrp="1"/>
          </p:cNvSpPr>
          <p:nvPr>
            <p:ph type="dt" sz="half" idx="10"/>
          </p:nvPr>
        </p:nvSpPr>
        <p:spPr/>
        <p:txBody>
          <a:bodyPr/>
          <a:lstStyle/>
          <a:p>
            <a:r>
              <a:rPr lang="en-US"/>
              <a:t>20XX</a:t>
            </a:r>
          </a:p>
        </p:txBody>
      </p:sp>
      <p:sp>
        <p:nvSpPr>
          <p:cNvPr id="6" name="Footer Placeholder 5">
            <a:extLst>
              <a:ext uri="{FF2B5EF4-FFF2-40B4-BE49-F238E27FC236}">
                <a16:creationId xmlns:a16="http://schemas.microsoft.com/office/drawing/2014/main" id="{08DA4DA3-10C7-48A6-9B15-38222B8CAD42}"/>
              </a:ext>
            </a:extLst>
          </p:cNvPr>
          <p:cNvSpPr>
            <a:spLocks noGrp="1"/>
          </p:cNvSpPr>
          <p:nvPr>
            <p:ph type="ftr" sz="quarter" idx="11"/>
          </p:nvPr>
        </p:nvSpPr>
        <p:spPr/>
        <p:txBody>
          <a:bodyPr/>
          <a:lstStyle/>
          <a:p>
            <a:r>
              <a:rPr lang="en-US"/>
              <a:t>Presentation title</a:t>
            </a:r>
          </a:p>
        </p:txBody>
      </p:sp>
      <p:sp>
        <p:nvSpPr>
          <p:cNvPr id="7" name="Slide Number Placeholder 6">
            <a:extLst>
              <a:ext uri="{FF2B5EF4-FFF2-40B4-BE49-F238E27FC236}">
                <a16:creationId xmlns:a16="http://schemas.microsoft.com/office/drawing/2014/main" id="{E584E7EE-5B3B-427E-9807-020AEF8C7662}"/>
              </a:ext>
            </a:extLst>
          </p:cNvPr>
          <p:cNvSpPr>
            <a:spLocks noGrp="1"/>
          </p:cNvSpPr>
          <p:nvPr>
            <p:ph type="sldNum" sz="quarter" idx="12"/>
          </p:nvPr>
        </p:nvSpPr>
        <p:spPr/>
        <p:txBody>
          <a:bodyPr/>
          <a:lstStyle/>
          <a:p>
            <a:fld id="{294A09A9-5501-47C1-A89A-A340965A2BE2}" type="slidenum">
              <a:rPr lang="en-US" smtClean="0"/>
              <a:t>‹#›</a:t>
            </a:fld>
            <a:endParaRPr lang="en-US"/>
          </a:p>
        </p:txBody>
      </p:sp>
    </p:spTree>
    <p:extLst>
      <p:ext uri="{BB962C8B-B14F-4D97-AF65-F5344CB8AC3E}">
        <p14:creationId xmlns:p14="http://schemas.microsoft.com/office/powerpoint/2010/main" val="4351659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hasCustomPrompt="1"/>
          </p:nvPr>
        </p:nvSpPr>
        <p:spPr>
          <a:xfrm>
            <a:off x="841248" y="381000"/>
            <a:ext cx="4572000" cy="1325563"/>
          </a:xfrm>
        </p:spPr>
        <p:txBody>
          <a:bodyPr>
            <a:normAutofit/>
          </a:bodyPr>
          <a:lstStyle>
            <a:lvl1pPr>
              <a:defRPr sz="3000" baseline="0"/>
            </a:lvl1pPr>
          </a:lstStyle>
          <a:p>
            <a:r>
              <a:rPr lang="en-US"/>
              <a:t>CLICK TO EDIT MASTER TITLE STYLE</a:t>
            </a:r>
          </a:p>
        </p:txBody>
      </p:sp>
      <p:sp>
        <p:nvSpPr>
          <p:cNvPr id="5" name="Text Placeholder 4">
            <a:extLst>
              <a:ext uri="{FF2B5EF4-FFF2-40B4-BE49-F238E27FC236}">
                <a16:creationId xmlns:a16="http://schemas.microsoft.com/office/drawing/2014/main" id="{CAF77331-6002-494B-B704-DDA9DEBB6491}"/>
              </a:ext>
            </a:extLst>
          </p:cNvPr>
          <p:cNvSpPr>
            <a:spLocks noGrp="1"/>
          </p:cNvSpPr>
          <p:nvPr>
            <p:ph type="body" sz="quarter" idx="10"/>
          </p:nvPr>
        </p:nvSpPr>
        <p:spPr>
          <a:xfrm>
            <a:off x="841248" y="1789112"/>
            <a:ext cx="4572000" cy="4166519"/>
          </a:xfrm>
        </p:spPr>
        <p:txBody>
          <a:bodyPr>
            <a:normAutofit/>
          </a:bodyPr>
          <a:lstStyle>
            <a:lvl1pPr marL="0" indent="0">
              <a:lnSpc>
                <a:spcPts val="2200"/>
              </a:lnSpc>
              <a:buNone/>
              <a:defRPr sz="16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Date Placeholder 6">
            <a:extLst>
              <a:ext uri="{FF2B5EF4-FFF2-40B4-BE49-F238E27FC236}">
                <a16:creationId xmlns:a16="http://schemas.microsoft.com/office/drawing/2014/main" id="{1717D704-6E87-4C09-AB8E-78E9D5F73955}"/>
              </a:ext>
            </a:extLst>
          </p:cNvPr>
          <p:cNvSpPr>
            <a:spLocks noGrp="1"/>
          </p:cNvSpPr>
          <p:nvPr>
            <p:ph type="dt" sz="half" idx="12"/>
          </p:nvPr>
        </p:nvSpPr>
        <p:spPr>
          <a:xfrm>
            <a:off x="838200" y="6356350"/>
            <a:ext cx="2743200" cy="365125"/>
          </a:xfrm>
        </p:spPr>
        <p:txBody>
          <a:bodyPr/>
          <a:lstStyle/>
          <a:p>
            <a:r>
              <a:rPr lang="en-US"/>
              <a:t>20XX</a:t>
            </a:r>
          </a:p>
        </p:txBody>
      </p:sp>
      <p:sp>
        <p:nvSpPr>
          <p:cNvPr id="9" name="Picture Placeholder 6">
            <a:extLst>
              <a:ext uri="{FF2B5EF4-FFF2-40B4-BE49-F238E27FC236}">
                <a16:creationId xmlns:a16="http://schemas.microsoft.com/office/drawing/2014/main" id="{6445CE96-5361-47BD-A601-9A41E497963B}"/>
              </a:ext>
            </a:extLst>
          </p:cNvPr>
          <p:cNvSpPr>
            <a:spLocks noGrp="1"/>
          </p:cNvSpPr>
          <p:nvPr>
            <p:ph type="pic" sz="quarter" idx="11"/>
          </p:nvPr>
        </p:nvSpPr>
        <p:spPr>
          <a:xfrm>
            <a:off x="8132064" y="0"/>
            <a:ext cx="4059936" cy="6858000"/>
          </a:xfrm>
          <a:solidFill>
            <a:schemeClr val="accent5"/>
          </a:solidFill>
        </p:spPr>
        <p:txBody>
          <a:bodyPr/>
          <a:lstStyle/>
          <a:p>
            <a:r>
              <a:rPr lang="en-US"/>
              <a:t>Click icon to add picture</a:t>
            </a:r>
          </a:p>
        </p:txBody>
      </p:sp>
      <p:sp>
        <p:nvSpPr>
          <p:cNvPr id="13" name="Picture Placeholder 6">
            <a:extLst>
              <a:ext uri="{FF2B5EF4-FFF2-40B4-BE49-F238E27FC236}">
                <a16:creationId xmlns:a16="http://schemas.microsoft.com/office/drawing/2014/main" id="{184B2061-5123-4D27-826E-8B5E6F98AAC6}"/>
              </a:ext>
            </a:extLst>
          </p:cNvPr>
          <p:cNvSpPr>
            <a:spLocks noGrp="1"/>
          </p:cNvSpPr>
          <p:nvPr>
            <p:ph type="pic" sz="quarter" idx="16"/>
          </p:nvPr>
        </p:nvSpPr>
        <p:spPr>
          <a:xfrm>
            <a:off x="6095471" y="1412748"/>
            <a:ext cx="4041648" cy="4032504"/>
          </a:xfrm>
          <a:solidFill>
            <a:schemeClr val="accent5"/>
          </a:solidFill>
          <a:ln w="101600">
            <a:solidFill>
              <a:schemeClr val="bg1"/>
            </a:solidFill>
          </a:ln>
        </p:spPr>
        <p:txBody>
          <a:bodyPr/>
          <a:lstStyle/>
          <a:p>
            <a:r>
              <a:rPr lang="en-US"/>
              <a:t>Click icon to add picture</a:t>
            </a:r>
          </a:p>
        </p:txBody>
      </p:sp>
      <p:sp>
        <p:nvSpPr>
          <p:cNvPr id="15" name="Footer Placeholder 7">
            <a:extLst>
              <a:ext uri="{FF2B5EF4-FFF2-40B4-BE49-F238E27FC236}">
                <a16:creationId xmlns:a16="http://schemas.microsoft.com/office/drawing/2014/main" id="{7235C1BB-4D36-4657-8084-ED52E2DBF346}"/>
              </a:ext>
            </a:extLst>
          </p:cNvPr>
          <p:cNvSpPr>
            <a:spLocks noGrp="1"/>
          </p:cNvSpPr>
          <p:nvPr>
            <p:ph type="ftr" sz="quarter" idx="13"/>
          </p:nvPr>
        </p:nvSpPr>
        <p:spPr>
          <a:xfrm>
            <a:off x="4038600" y="6356350"/>
            <a:ext cx="4114800" cy="365125"/>
          </a:xfrm>
        </p:spPr>
        <p:txBody>
          <a:bodyPr/>
          <a:lstStyle>
            <a:lvl1pPr>
              <a:defRPr>
                <a:solidFill>
                  <a:schemeClr val="bg1">
                    <a:lumMod val="50000"/>
                  </a:schemeClr>
                </a:solidFill>
              </a:defRPr>
            </a:lvl1pPr>
          </a:lstStyle>
          <a:p>
            <a:r>
              <a:rPr lang="en-US"/>
              <a:t>Presentation title</a:t>
            </a:r>
          </a:p>
        </p:txBody>
      </p:sp>
      <p:sp>
        <p:nvSpPr>
          <p:cNvPr id="16" name="Slide Number Placeholder 8">
            <a:extLst>
              <a:ext uri="{FF2B5EF4-FFF2-40B4-BE49-F238E27FC236}">
                <a16:creationId xmlns:a16="http://schemas.microsoft.com/office/drawing/2014/main" id="{830BDA30-4954-480D-9CDA-DFEC700B4BAF}"/>
              </a:ext>
            </a:extLst>
          </p:cNvPr>
          <p:cNvSpPr>
            <a:spLocks noGrp="1"/>
          </p:cNvSpPr>
          <p:nvPr>
            <p:ph type="sldNum" sz="quarter" idx="14"/>
          </p:nvPr>
        </p:nvSpPr>
        <p:spPr>
          <a:xfrm>
            <a:off x="8610600" y="6356350"/>
            <a:ext cx="2743200" cy="365125"/>
          </a:xfrm>
        </p:spPr>
        <p:txBody>
          <a:bodyPr/>
          <a:lstStyle>
            <a:lvl1pPr>
              <a:defRPr>
                <a:solidFill>
                  <a:schemeClr val="bg1"/>
                </a:solidFill>
              </a:defRPr>
            </a:lvl1pPr>
          </a:lstStyle>
          <a:p>
            <a:fld id="{294A09A9-5501-47C1-A89A-A340965A2BE2}" type="slidenum">
              <a:rPr lang="en-US" smtClean="0"/>
              <a:pPr/>
              <a:t>‹#›</a:t>
            </a:fld>
            <a:endParaRPr lang="en-US"/>
          </a:p>
        </p:txBody>
      </p:sp>
    </p:spTree>
    <p:extLst>
      <p:ext uri="{BB962C8B-B14F-4D97-AF65-F5344CB8AC3E}">
        <p14:creationId xmlns:p14="http://schemas.microsoft.com/office/powerpoint/2010/main" val="24439915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DFA2E8-50A1-4465-AC33-6FAC0E7736E9}"/>
              </a:ext>
            </a:extLst>
          </p:cNvPr>
          <p:cNvSpPr>
            <a:spLocks noGrp="1"/>
          </p:cNvSpPr>
          <p:nvPr>
            <p:ph type="title" hasCustomPrompt="1"/>
          </p:nvPr>
        </p:nvSpPr>
        <p:spPr>
          <a:xfrm>
            <a:off x="831850" y="5074920"/>
            <a:ext cx="10515600" cy="603504"/>
          </a:xfrm>
        </p:spPr>
        <p:txBody>
          <a:bodyPr anchor="b">
            <a:normAutofit/>
          </a:bodyPr>
          <a:lstStyle>
            <a:lvl1pPr algn="ctr">
              <a:defRPr sz="3000" baseline="0"/>
            </a:lvl1pPr>
          </a:lstStyle>
          <a:p>
            <a:r>
              <a:rPr lang="en-US"/>
              <a:t>CLICK TO EDIT MASTER TITLE STYLE</a:t>
            </a:r>
          </a:p>
        </p:txBody>
      </p:sp>
      <p:sp>
        <p:nvSpPr>
          <p:cNvPr id="8" name="Picture Placeholder 7">
            <a:extLst>
              <a:ext uri="{FF2B5EF4-FFF2-40B4-BE49-F238E27FC236}">
                <a16:creationId xmlns:a16="http://schemas.microsoft.com/office/drawing/2014/main" id="{01678D0D-E7C0-4B71-92B6-4809F88B7AF2}"/>
              </a:ext>
            </a:extLst>
          </p:cNvPr>
          <p:cNvSpPr>
            <a:spLocks noGrp="1"/>
          </p:cNvSpPr>
          <p:nvPr>
            <p:ph type="pic" sz="quarter" idx="13"/>
          </p:nvPr>
        </p:nvSpPr>
        <p:spPr>
          <a:xfrm>
            <a:off x="1524" y="0"/>
            <a:ext cx="12188952" cy="4572000"/>
          </a:xfrm>
          <a:solidFill>
            <a:schemeClr val="accent5"/>
          </a:solidFill>
        </p:spPr>
        <p:txBody>
          <a:bodyPr/>
          <a:lstStyle/>
          <a:p>
            <a:r>
              <a:rPr lang="en-US"/>
              <a:t>Click icon to add picture</a:t>
            </a:r>
          </a:p>
        </p:txBody>
      </p:sp>
      <p:sp>
        <p:nvSpPr>
          <p:cNvPr id="3" name="Text Placeholder 2">
            <a:extLst>
              <a:ext uri="{FF2B5EF4-FFF2-40B4-BE49-F238E27FC236}">
                <a16:creationId xmlns:a16="http://schemas.microsoft.com/office/drawing/2014/main" id="{2E65DE34-CDB7-41F7-A95A-592B99558C69}"/>
              </a:ext>
            </a:extLst>
          </p:cNvPr>
          <p:cNvSpPr>
            <a:spLocks noGrp="1"/>
          </p:cNvSpPr>
          <p:nvPr>
            <p:ph type="body" idx="1"/>
          </p:nvPr>
        </p:nvSpPr>
        <p:spPr>
          <a:xfrm>
            <a:off x="831850" y="5742432"/>
            <a:ext cx="10515600" cy="365760"/>
          </a:xfrm>
        </p:spPr>
        <p:txBody>
          <a:bodyPr>
            <a:normAutofit/>
          </a:bodyPr>
          <a:lstStyle>
            <a:lvl1pPr marL="0" indent="0" algn="ctr">
              <a:buNone/>
              <a:defRPr sz="2000">
                <a:solidFill>
                  <a:schemeClr val="tx1">
                    <a:lumMod val="50000"/>
                    <a:lumOff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E95D4F5-F69B-42F6-8A9D-330F696E144B}"/>
              </a:ext>
            </a:extLst>
          </p:cNvPr>
          <p:cNvSpPr>
            <a:spLocks noGrp="1"/>
          </p:cNvSpPr>
          <p:nvPr>
            <p:ph type="dt" sz="half" idx="10"/>
          </p:nvPr>
        </p:nvSpPr>
        <p:spPr/>
        <p:txBody>
          <a:bodyPr/>
          <a:lstStyle/>
          <a:p>
            <a:r>
              <a:rPr lang="en-US"/>
              <a:t>20XX</a:t>
            </a:r>
          </a:p>
        </p:txBody>
      </p:sp>
      <p:sp>
        <p:nvSpPr>
          <p:cNvPr id="5" name="Footer Placeholder 4">
            <a:extLst>
              <a:ext uri="{FF2B5EF4-FFF2-40B4-BE49-F238E27FC236}">
                <a16:creationId xmlns:a16="http://schemas.microsoft.com/office/drawing/2014/main" id="{FA79A23A-2238-4904-8692-9F2DAE8B8FC9}"/>
              </a:ext>
            </a:extLst>
          </p:cNvPr>
          <p:cNvSpPr>
            <a:spLocks noGrp="1"/>
          </p:cNvSpPr>
          <p:nvPr>
            <p:ph type="ftr" sz="quarter" idx="11"/>
          </p:nvPr>
        </p:nvSpPr>
        <p:spPr/>
        <p:txBody>
          <a:bodyPr/>
          <a:lstStyle/>
          <a:p>
            <a:r>
              <a:rPr lang="en-US"/>
              <a:t>Presentation title</a:t>
            </a:r>
          </a:p>
        </p:txBody>
      </p:sp>
      <p:sp>
        <p:nvSpPr>
          <p:cNvPr id="6" name="Slide Number Placeholder 5">
            <a:extLst>
              <a:ext uri="{FF2B5EF4-FFF2-40B4-BE49-F238E27FC236}">
                <a16:creationId xmlns:a16="http://schemas.microsoft.com/office/drawing/2014/main" id="{DB69FC35-DDC8-45FB-8ACB-21C15F57C1F1}"/>
              </a:ext>
            </a:extLst>
          </p:cNvPr>
          <p:cNvSpPr>
            <a:spLocks noGrp="1"/>
          </p:cNvSpPr>
          <p:nvPr>
            <p:ph type="sldNum" sz="quarter" idx="12"/>
          </p:nvPr>
        </p:nvSpPr>
        <p:spPr/>
        <p:txBody>
          <a:bodyPr/>
          <a:lstStyle/>
          <a:p>
            <a:fld id="{294A09A9-5501-47C1-A89A-A340965A2BE2}" type="slidenum">
              <a:rPr lang="en-US" smtClean="0"/>
              <a:t>‹#›</a:t>
            </a:fld>
            <a:endParaRPr lang="en-US"/>
          </a:p>
        </p:txBody>
      </p:sp>
      <p:grpSp>
        <p:nvGrpSpPr>
          <p:cNvPr id="19" name="Bottom Right">
            <a:extLst>
              <a:ext uri="{FF2B5EF4-FFF2-40B4-BE49-F238E27FC236}">
                <a16:creationId xmlns:a16="http://schemas.microsoft.com/office/drawing/2014/main" id="{9B4D6141-35CF-451D-BD01-FA735BAA36FD}"/>
              </a:ext>
              <a:ext uri="{C183D7F6-B498-43B3-948B-1728B52AA6E4}">
                <adec:decorative xmlns:adec="http://schemas.microsoft.com/office/drawing/2017/decorative" val="1"/>
              </a:ext>
            </a:extLst>
          </p:cNvPr>
          <p:cNvGrpSpPr/>
          <p:nvPr userDrawn="1"/>
        </p:nvGrpSpPr>
        <p:grpSpPr>
          <a:xfrm>
            <a:off x="7993448" y="3278144"/>
            <a:ext cx="4211600" cy="3581399"/>
            <a:chOff x="7980400" y="3276601"/>
            <a:chExt cx="4211600" cy="3581399"/>
          </a:xfrm>
        </p:grpSpPr>
        <p:grpSp>
          <p:nvGrpSpPr>
            <p:cNvPr id="20" name="Graphic 157">
              <a:extLst>
                <a:ext uri="{FF2B5EF4-FFF2-40B4-BE49-F238E27FC236}">
                  <a16:creationId xmlns:a16="http://schemas.microsoft.com/office/drawing/2014/main" id="{B322DFCF-90C7-4DBE-B29A-947503AAD199}"/>
                </a:ext>
                <a:ext uri="{C183D7F6-B498-43B3-948B-1728B52AA6E4}">
                  <adec:decorative xmlns:adec="http://schemas.microsoft.com/office/drawing/2017/decorative" val="1"/>
                </a:ext>
              </a:extLst>
            </p:cNvPr>
            <p:cNvGrpSpPr/>
            <p:nvPr/>
          </p:nvGrpSpPr>
          <p:grpSpPr>
            <a:xfrm>
              <a:off x="8662740" y="3276601"/>
              <a:ext cx="3529260" cy="3581397"/>
              <a:chOff x="4114800" y="1423987"/>
              <a:chExt cx="3961542" cy="4007547"/>
            </a:xfrm>
            <a:noFill/>
          </p:grpSpPr>
          <p:sp>
            <p:nvSpPr>
              <p:cNvPr id="22" name="Freeform: Shape 24">
                <a:extLst>
                  <a:ext uri="{FF2B5EF4-FFF2-40B4-BE49-F238E27FC236}">
                    <a16:creationId xmlns:a16="http://schemas.microsoft.com/office/drawing/2014/main" id="{F48A038F-FA3F-4515-8D04-97EF22E65817}"/>
                  </a:ext>
                </a:extLst>
              </p:cNvPr>
              <p:cNvSpPr/>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noProof="0"/>
              </a:p>
            </p:txBody>
          </p:sp>
          <p:sp>
            <p:nvSpPr>
              <p:cNvPr id="23" name="Freeform: Shape 25">
                <a:extLst>
                  <a:ext uri="{FF2B5EF4-FFF2-40B4-BE49-F238E27FC236}">
                    <a16:creationId xmlns:a16="http://schemas.microsoft.com/office/drawing/2014/main" id="{8155636C-869C-4098-B5E6-7A6B4DB8B61D}"/>
                  </a:ext>
                </a:extLst>
              </p:cNvPr>
              <p:cNvSpPr/>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noProof="0"/>
              </a:p>
            </p:txBody>
          </p:sp>
          <p:sp>
            <p:nvSpPr>
              <p:cNvPr id="24" name="Freeform: Shape 26">
                <a:extLst>
                  <a:ext uri="{FF2B5EF4-FFF2-40B4-BE49-F238E27FC236}">
                    <a16:creationId xmlns:a16="http://schemas.microsoft.com/office/drawing/2014/main" id="{0E4F1004-DF67-4659-A9F6-7B088CCA24A8}"/>
                  </a:ext>
                </a:extLst>
              </p:cNvPr>
              <p:cNvSpPr/>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noProof="0"/>
              </a:p>
            </p:txBody>
          </p:sp>
          <p:sp>
            <p:nvSpPr>
              <p:cNvPr id="25" name="Freeform: Shape 30">
                <a:extLst>
                  <a:ext uri="{FF2B5EF4-FFF2-40B4-BE49-F238E27FC236}">
                    <a16:creationId xmlns:a16="http://schemas.microsoft.com/office/drawing/2014/main" id="{DE817514-787F-46B1-BA14-6DC30B01333A}"/>
                  </a:ext>
                </a:extLst>
              </p:cNvPr>
              <p:cNvSpPr/>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noProof="0"/>
              </a:p>
            </p:txBody>
          </p:sp>
          <p:sp>
            <p:nvSpPr>
              <p:cNvPr id="26" name="Freeform: Shape 31">
                <a:extLst>
                  <a:ext uri="{FF2B5EF4-FFF2-40B4-BE49-F238E27FC236}">
                    <a16:creationId xmlns:a16="http://schemas.microsoft.com/office/drawing/2014/main" id="{19517BB1-651A-4460-87CD-207F8060759D}"/>
                  </a:ext>
                </a:extLst>
              </p:cNvPr>
              <p:cNvSpPr/>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noProof="0"/>
              </a:p>
            </p:txBody>
          </p:sp>
          <p:sp>
            <p:nvSpPr>
              <p:cNvPr id="27" name="Freeform: Shape 32">
                <a:extLst>
                  <a:ext uri="{FF2B5EF4-FFF2-40B4-BE49-F238E27FC236}">
                    <a16:creationId xmlns:a16="http://schemas.microsoft.com/office/drawing/2014/main" id="{9C651D90-C3D5-4EDB-BE84-CFAF352CB560}"/>
                  </a:ext>
                </a:extLst>
              </p:cNvPr>
              <p:cNvSpPr/>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noProof="0"/>
              </a:p>
            </p:txBody>
          </p:sp>
          <p:sp>
            <p:nvSpPr>
              <p:cNvPr id="28" name="Freeform: Shape 36">
                <a:extLst>
                  <a:ext uri="{FF2B5EF4-FFF2-40B4-BE49-F238E27FC236}">
                    <a16:creationId xmlns:a16="http://schemas.microsoft.com/office/drawing/2014/main" id="{DD986C4F-FAF9-4E46-AC0A-06859698AD68}"/>
                  </a:ext>
                </a:extLst>
              </p:cNvPr>
              <p:cNvSpPr/>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noProof="0"/>
              </a:p>
            </p:txBody>
          </p:sp>
        </p:grpSp>
        <p:sp>
          <p:nvSpPr>
            <p:cNvPr id="21" name="Freeform: Shape 23">
              <a:extLst>
                <a:ext uri="{FF2B5EF4-FFF2-40B4-BE49-F238E27FC236}">
                  <a16:creationId xmlns:a16="http://schemas.microsoft.com/office/drawing/2014/main" id="{4338AACE-9CB3-4730-AE6B-8898D1E4D952}"/>
                </a:ext>
                <a:ext uri="{C183D7F6-B498-43B3-948B-1728B52AA6E4}">
                  <adec:decorative xmlns:adec="http://schemas.microsoft.com/office/drawing/2017/decorative" val="1"/>
                </a:ext>
              </a:extLst>
            </p:cNvPr>
            <p:cNvSpPr/>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rtl="0"/>
              <a:endParaRPr lang="en-GB" noProof="0"/>
            </a:p>
          </p:txBody>
        </p:sp>
      </p:grpSp>
    </p:spTree>
    <p:extLst>
      <p:ext uri="{BB962C8B-B14F-4D97-AF65-F5344CB8AC3E}">
        <p14:creationId xmlns:p14="http://schemas.microsoft.com/office/powerpoint/2010/main" val="28026350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Graph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5ED18-7A07-47F1-8056-CD86B076AFE2}"/>
              </a:ext>
            </a:extLst>
          </p:cNvPr>
          <p:cNvSpPr>
            <a:spLocks noGrp="1"/>
          </p:cNvSpPr>
          <p:nvPr>
            <p:ph type="title"/>
          </p:nvPr>
        </p:nvSpPr>
        <p:spPr>
          <a:xfrm>
            <a:off x="841248" y="381000"/>
            <a:ext cx="10972800" cy="1325563"/>
          </a:xfrm>
        </p:spPr>
        <p:txBody>
          <a:bodyPr>
            <a:normAutofit/>
          </a:bodyPr>
          <a:lstStyle>
            <a:lvl1pPr>
              <a:defRPr sz="3000"/>
            </a:lvl1pPr>
          </a:lstStyle>
          <a:p>
            <a:r>
              <a:rPr lang="en-US"/>
              <a:t>Click to edit Master title style</a:t>
            </a:r>
          </a:p>
        </p:txBody>
      </p:sp>
      <p:sp>
        <p:nvSpPr>
          <p:cNvPr id="3" name="Date Placeholder 2">
            <a:extLst>
              <a:ext uri="{FF2B5EF4-FFF2-40B4-BE49-F238E27FC236}">
                <a16:creationId xmlns:a16="http://schemas.microsoft.com/office/drawing/2014/main" id="{A0C71211-4520-46A1-9487-4AE49C3239EF}"/>
              </a:ext>
            </a:extLst>
          </p:cNvPr>
          <p:cNvSpPr>
            <a:spLocks noGrp="1"/>
          </p:cNvSpPr>
          <p:nvPr>
            <p:ph type="dt" sz="half" idx="10"/>
          </p:nvPr>
        </p:nvSpPr>
        <p:spPr/>
        <p:txBody>
          <a:bodyPr/>
          <a:lstStyle/>
          <a:p>
            <a:r>
              <a:rPr lang="en-US"/>
              <a:t>20XX</a:t>
            </a:r>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p:txBody>
          <a:bodyPr/>
          <a:lstStyle/>
          <a:p>
            <a:r>
              <a:rPr lang="en-US"/>
              <a:t>Presentation title</a:t>
            </a:r>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p:txBody>
          <a:bodyPr/>
          <a:lstStyle/>
          <a:p>
            <a:fld id="{294A09A9-5501-47C1-A89A-A340965A2BE2}" type="slidenum">
              <a:rPr lang="en-US" smtClean="0"/>
              <a:t>‹#›</a:t>
            </a:fld>
            <a:endParaRPr lang="en-US"/>
          </a:p>
        </p:txBody>
      </p:sp>
      <p:grpSp>
        <p:nvGrpSpPr>
          <p:cNvPr id="6" name="Bottom Right">
            <a:extLst>
              <a:ext uri="{FF2B5EF4-FFF2-40B4-BE49-F238E27FC236}">
                <a16:creationId xmlns:a16="http://schemas.microsoft.com/office/drawing/2014/main" id="{3F4EA131-028B-4E70-968A-F18FD27D3639}"/>
              </a:ext>
              <a:ext uri="{C183D7F6-B498-43B3-948B-1728B52AA6E4}">
                <adec:decorative xmlns:adec="http://schemas.microsoft.com/office/drawing/2017/decorative" val="1"/>
              </a:ext>
            </a:extLst>
          </p:cNvPr>
          <p:cNvGrpSpPr/>
          <p:nvPr userDrawn="1"/>
        </p:nvGrpSpPr>
        <p:grpSpPr>
          <a:xfrm>
            <a:off x="7993448" y="3278144"/>
            <a:ext cx="4211600" cy="3581399"/>
            <a:chOff x="7980400" y="3276601"/>
            <a:chExt cx="4211600" cy="3581399"/>
          </a:xfrm>
        </p:grpSpPr>
        <p:grpSp>
          <p:nvGrpSpPr>
            <p:cNvPr id="7" name="Graphic 157">
              <a:extLst>
                <a:ext uri="{FF2B5EF4-FFF2-40B4-BE49-F238E27FC236}">
                  <a16:creationId xmlns:a16="http://schemas.microsoft.com/office/drawing/2014/main" id="{35B6ADC5-2993-4C95-8FC0-E843BACAED1C}"/>
                </a:ext>
                <a:ext uri="{C183D7F6-B498-43B3-948B-1728B52AA6E4}">
                  <adec:decorative xmlns:adec="http://schemas.microsoft.com/office/drawing/2017/decorative" val="1"/>
                </a:ext>
              </a:extLst>
            </p:cNvPr>
            <p:cNvGrpSpPr/>
            <p:nvPr/>
          </p:nvGrpSpPr>
          <p:grpSpPr>
            <a:xfrm>
              <a:off x="8662740" y="3276601"/>
              <a:ext cx="3529260" cy="3581397"/>
              <a:chOff x="4114800" y="1423987"/>
              <a:chExt cx="3961542" cy="4007547"/>
            </a:xfrm>
            <a:noFill/>
          </p:grpSpPr>
          <p:sp>
            <p:nvSpPr>
              <p:cNvPr id="9" name="Freeform: Shape 24">
                <a:extLst>
                  <a:ext uri="{FF2B5EF4-FFF2-40B4-BE49-F238E27FC236}">
                    <a16:creationId xmlns:a16="http://schemas.microsoft.com/office/drawing/2014/main" id="{174FA252-C254-4DAB-A71B-2263B4B5F97A}"/>
                  </a:ext>
                </a:extLst>
              </p:cNvPr>
              <p:cNvSpPr/>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noProof="0"/>
              </a:p>
            </p:txBody>
          </p:sp>
          <p:sp>
            <p:nvSpPr>
              <p:cNvPr id="10" name="Freeform: Shape 25">
                <a:extLst>
                  <a:ext uri="{FF2B5EF4-FFF2-40B4-BE49-F238E27FC236}">
                    <a16:creationId xmlns:a16="http://schemas.microsoft.com/office/drawing/2014/main" id="{B8C83007-5E21-486E-9DBB-38D4DFA65B88}"/>
                  </a:ext>
                </a:extLst>
              </p:cNvPr>
              <p:cNvSpPr/>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noProof="0"/>
              </a:p>
            </p:txBody>
          </p:sp>
          <p:sp>
            <p:nvSpPr>
              <p:cNvPr id="11" name="Freeform: Shape 26">
                <a:extLst>
                  <a:ext uri="{FF2B5EF4-FFF2-40B4-BE49-F238E27FC236}">
                    <a16:creationId xmlns:a16="http://schemas.microsoft.com/office/drawing/2014/main" id="{1CA85DBE-60A4-4A34-A031-ED1979A4BEA5}"/>
                  </a:ext>
                </a:extLst>
              </p:cNvPr>
              <p:cNvSpPr/>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noProof="0"/>
              </a:p>
            </p:txBody>
          </p:sp>
          <p:sp>
            <p:nvSpPr>
              <p:cNvPr id="12" name="Freeform: Shape 30">
                <a:extLst>
                  <a:ext uri="{FF2B5EF4-FFF2-40B4-BE49-F238E27FC236}">
                    <a16:creationId xmlns:a16="http://schemas.microsoft.com/office/drawing/2014/main" id="{4438E01A-3963-4B12-94A1-C68FBA48D5EB}"/>
                  </a:ext>
                </a:extLst>
              </p:cNvPr>
              <p:cNvSpPr/>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noProof="0"/>
              </a:p>
            </p:txBody>
          </p:sp>
          <p:sp>
            <p:nvSpPr>
              <p:cNvPr id="13" name="Freeform: Shape 31">
                <a:extLst>
                  <a:ext uri="{FF2B5EF4-FFF2-40B4-BE49-F238E27FC236}">
                    <a16:creationId xmlns:a16="http://schemas.microsoft.com/office/drawing/2014/main" id="{0EDE04B1-4206-4F98-AD4E-C7F4E612668C}"/>
                  </a:ext>
                </a:extLst>
              </p:cNvPr>
              <p:cNvSpPr/>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noProof="0"/>
              </a:p>
            </p:txBody>
          </p:sp>
          <p:sp>
            <p:nvSpPr>
              <p:cNvPr id="14" name="Freeform: Shape 32">
                <a:extLst>
                  <a:ext uri="{FF2B5EF4-FFF2-40B4-BE49-F238E27FC236}">
                    <a16:creationId xmlns:a16="http://schemas.microsoft.com/office/drawing/2014/main" id="{13D5B5F8-89AD-4F43-BD6E-2066CC4A4866}"/>
                  </a:ext>
                </a:extLst>
              </p:cNvPr>
              <p:cNvSpPr/>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noProof="0"/>
              </a:p>
            </p:txBody>
          </p:sp>
          <p:sp>
            <p:nvSpPr>
              <p:cNvPr id="15" name="Freeform: Shape 36">
                <a:extLst>
                  <a:ext uri="{FF2B5EF4-FFF2-40B4-BE49-F238E27FC236}">
                    <a16:creationId xmlns:a16="http://schemas.microsoft.com/office/drawing/2014/main" id="{3F74D39B-7972-40FC-B9BA-41B1C9C31C4C}"/>
                  </a:ext>
                </a:extLst>
              </p:cNvPr>
              <p:cNvSpPr/>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noProof="0"/>
              </a:p>
            </p:txBody>
          </p:sp>
        </p:grpSp>
        <p:sp>
          <p:nvSpPr>
            <p:cNvPr id="8" name="Freeform: Shape 23">
              <a:extLst>
                <a:ext uri="{FF2B5EF4-FFF2-40B4-BE49-F238E27FC236}">
                  <a16:creationId xmlns:a16="http://schemas.microsoft.com/office/drawing/2014/main" id="{85043687-D36C-4351-BB73-5FD8143B1937}"/>
                </a:ext>
                <a:ext uri="{C183D7F6-B498-43B3-948B-1728B52AA6E4}">
                  <adec:decorative xmlns:adec="http://schemas.microsoft.com/office/drawing/2017/decorative" val="1"/>
                </a:ext>
              </a:extLst>
            </p:cNvPr>
            <p:cNvSpPr/>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rtl="0"/>
              <a:endParaRPr lang="en-GB" noProof="0"/>
            </a:p>
          </p:txBody>
        </p:sp>
      </p:grpSp>
      <p:sp>
        <p:nvSpPr>
          <p:cNvPr id="17" name="Content Placeholder 16">
            <a:extLst>
              <a:ext uri="{FF2B5EF4-FFF2-40B4-BE49-F238E27FC236}">
                <a16:creationId xmlns:a16="http://schemas.microsoft.com/office/drawing/2014/main" id="{FE96B313-012D-4870-B065-8F7E74251B27}"/>
              </a:ext>
            </a:extLst>
          </p:cNvPr>
          <p:cNvSpPr>
            <a:spLocks noGrp="1"/>
          </p:cNvSpPr>
          <p:nvPr>
            <p:ph sz="quarter" idx="13"/>
          </p:nvPr>
        </p:nvSpPr>
        <p:spPr>
          <a:xfrm>
            <a:off x="828964" y="1829525"/>
            <a:ext cx="10505786" cy="43379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769475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5ED18-7A07-47F1-8056-CD86B076AFE2}"/>
              </a:ext>
            </a:extLst>
          </p:cNvPr>
          <p:cNvSpPr>
            <a:spLocks noGrp="1"/>
          </p:cNvSpPr>
          <p:nvPr>
            <p:ph type="title"/>
          </p:nvPr>
        </p:nvSpPr>
        <p:spPr>
          <a:xfrm>
            <a:off x="841248" y="381000"/>
            <a:ext cx="10972800" cy="1325563"/>
          </a:xfrm>
        </p:spPr>
        <p:txBody>
          <a:bodyPr>
            <a:normAutofit/>
          </a:bodyPr>
          <a:lstStyle>
            <a:lvl1pPr>
              <a:defRPr sz="3000"/>
            </a:lvl1pPr>
          </a:lstStyle>
          <a:p>
            <a:r>
              <a:rPr lang="en-US"/>
              <a:t>Click to edit Master title style</a:t>
            </a:r>
          </a:p>
        </p:txBody>
      </p:sp>
      <p:sp>
        <p:nvSpPr>
          <p:cNvPr id="3" name="Date Placeholder 2">
            <a:extLst>
              <a:ext uri="{FF2B5EF4-FFF2-40B4-BE49-F238E27FC236}">
                <a16:creationId xmlns:a16="http://schemas.microsoft.com/office/drawing/2014/main" id="{A0C71211-4520-46A1-9487-4AE49C3239EF}"/>
              </a:ext>
            </a:extLst>
          </p:cNvPr>
          <p:cNvSpPr>
            <a:spLocks noGrp="1"/>
          </p:cNvSpPr>
          <p:nvPr>
            <p:ph type="dt" sz="half" idx="10"/>
          </p:nvPr>
        </p:nvSpPr>
        <p:spPr/>
        <p:txBody>
          <a:bodyPr/>
          <a:lstStyle/>
          <a:p>
            <a:r>
              <a:rPr lang="en-US"/>
              <a:t>20XX</a:t>
            </a:r>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p:txBody>
          <a:bodyPr/>
          <a:lstStyle/>
          <a:p>
            <a:r>
              <a:rPr lang="en-US"/>
              <a:t>Presentation title</a:t>
            </a:r>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p:txBody>
          <a:bodyPr/>
          <a:lstStyle/>
          <a:p>
            <a:fld id="{294A09A9-5501-47C1-A89A-A340965A2BE2}" type="slidenum">
              <a:rPr lang="en-US" smtClean="0"/>
              <a:t>‹#›</a:t>
            </a:fld>
            <a:endParaRPr lang="en-US"/>
          </a:p>
        </p:txBody>
      </p:sp>
      <p:grpSp>
        <p:nvGrpSpPr>
          <p:cNvPr id="6" name="Bottom Right">
            <a:extLst>
              <a:ext uri="{FF2B5EF4-FFF2-40B4-BE49-F238E27FC236}">
                <a16:creationId xmlns:a16="http://schemas.microsoft.com/office/drawing/2014/main" id="{3F4EA131-028B-4E70-968A-F18FD27D3639}"/>
              </a:ext>
              <a:ext uri="{C183D7F6-B498-43B3-948B-1728B52AA6E4}">
                <adec:decorative xmlns:adec="http://schemas.microsoft.com/office/drawing/2017/decorative" val="1"/>
              </a:ext>
            </a:extLst>
          </p:cNvPr>
          <p:cNvGrpSpPr/>
          <p:nvPr userDrawn="1"/>
        </p:nvGrpSpPr>
        <p:grpSpPr>
          <a:xfrm>
            <a:off x="7993448" y="3278144"/>
            <a:ext cx="4211600" cy="3581399"/>
            <a:chOff x="7980400" y="3276601"/>
            <a:chExt cx="4211600" cy="3581399"/>
          </a:xfrm>
        </p:grpSpPr>
        <p:grpSp>
          <p:nvGrpSpPr>
            <p:cNvPr id="7" name="Graphic 157">
              <a:extLst>
                <a:ext uri="{FF2B5EF4-FFF2-40B4-BE49-F238E27FC236}">
                  <a16:creationId xmlns:a16="http://schemas.microsoft.com/office/drawing/2014/main" id="{35B6ADC5-2993-4C95-8FC0-E843BACAED1C}"/>
                </a:ext>
                <a:ext uri="{C183D7F6-B498-43B3-948B-1728B52AA6E4}">
                  <adec:decorative xmlns:adec="http://schemas.microsoft.com/office/drawing/2017/decorative" val="1"/>
                </a:ext>
              </a:extLst>
            </p:cNvPr>
            <p:cNvGrpSpPr/>
            <p:nvPr/>
          </p:nvGrpSpPr>
          <p:grpSpPr>
            <a:xfrm>
              <a:off x="8662740" y="3276601"/>
              <a:ext cx="3529260" cy="3581397"/>
              <a:chOff x="4114800" y="1423987"/>
              <a:chExt cx="3961542" cy="4007547"/>
            </a:xfrm>
            <a:noFill/>
          </p:grpSpPr>
          <p:sp>
            <p:nvSpPr>
              <p:cNvPr id="9" name="Freeform: Shape 24">
                <a:extLst>
                  <a:ext uri="{FF2B5EF4-FFF2-40B4-BE49-F238E27FC236}">
                    <a16:creationId xmlns:a16="http://schemas.microsoft.com/office/drawing/2014/main" id="{174FA252-C254-4DAB-A71B-2263B4B5F97A}"/>
                  </a:ext>
                </a:extLst>
              </p:cNvPr>
              <p:cNvSpPr/>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noProof="0"/>
              </a:p>
            </p:txBody>
          </p:sp>
          <p:sp>
            <p:nvSpPr>
              <p:cNvPr id="10" name="Freeform: Shape 25">
                <a:extLst>
                  <a:ext uri="{FF2B5EF4-FFF2-40B4-BE49-F238E27FC236}">
                    <a16:creationId xmlns:a16="http://schemas.microsoft.com/office/drawing/2014/main" id="{B8C83007-5E21-486E-9DBB-38D4DFA65B88}"/>
                  </a:ext>
                </a:extLst>
              </p:cNvPr>
              <p:cNvSpPr/>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noProof="0"/>
              </a:p>
            </p:txBody>
          </p:sp>
          <p:sp>
            <p:nvSpPr>
              <p:cNvPr id="11" name="Freeform: Shape 26">
                <a:extLst>
                  <a:ext uri="{FF2B5EF4-FFF2-40B4-BE49-F238E27FC236}">
                    <a16:creationId xmlns:a16="http://schemas.microsoft.com/office/drawing/2014/main" id="{1CA85DBE-60A4-4A34-A031-ED1979A4BEA5}"/>
                  </a:ext>
                </a:extLst>
              </p:cNvPr>
              <p:cNvSpPr/>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noProof="0"/>
              </a:p>
            </p:txBody>
          </p:sp>
          <p:sp>
            <p:nvSpPr>
              <p:cNvPr id="12" name="Freeform: Shape 30">
                <a:extLst>
                  <a:ext uri="{FF2B5EF4-FFF2-40B4-BE49-F238E27FC236}">
                    <a16:creationId xmlns:a16="http://schemas.microsoft.com/office/drawing/2014/main" id="{4438E01A-3963-4B12-94A1-C68FBA48D5EB}"/>
                  </a:ext>
                </a:extLst>
              </p:cNvPr>
              <p:cNvSpPr/>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noProof="0"/>
              </a:p>
            </p:txBody>
          </p:sp>
          <p:sp>
            <p:nvSpPr>
              <p:cNvPr id="13" name="Freeform: Shape 31">
                <a:extLst>
                  <a:ext uri="{FF2B5EF4-FFF2-40B4-BE49-F238E27FC236}">
                    <a16:creationId xmlns:a16="http://schemas.microsoft.com/office/drawing/2014/main" id="{0EDE04B1-4206-4F98-AD4E-C7F4E612668C}"/>
                  </a:ext>
                </a:extLst>
              </p:cNvPr>
              <p:cNvSpPr/>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noProof="0"/>
              </a:p>
            </p:txBody>
          </p:sp>
          <p:sp>
            <p:nvSpPr>
              <p:cNvPr id="14" name="Freeform: Shape 32">
                <a:extLst>
                  <a:ext uri="{FF2B5EF4-FFF2-40B4-BE49-F238E27FC236}">
                    <a16:creationId xmlns:a16="http://schemas.microsoft.com/office/drawing/2014/main" id="{13D5B5F8-89AD-4F43-BD6E-2066CC4A4866}"/>
                  </a:ext>
                </a:extLst>
              </p:cNvPr>
              <p:cNvSpPr/>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noProof="0"/>
              </a:p>
            </p:txBody>
          </p:sp>
          <p:sp>
            <p:nvSpPr>
              <p:cNvPr id="15" name="Freeform: Shape 36">
                <a:extLst>
                  <a:ext uri="{FF2B5EF4-FFF2-40B4-BE49-F238E27FC236}">
                    <a16:creationId xmlns:a16="http://schemas.microsoft.com/office/drawing/2014/main" id="{3F74D39B-7972-40FC-B9BA-41B1C9C31C4C}"/>
                  </a:ext>
                </a:extLst>
              </p:cNvPr>
              <p:cNvSpPr/>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noProof="0"/>
              </a:p>
            </p:txBody>
          </p:sp>
        </p:grpSp>
        <p:sp>
          <p:nvSpPr>
            <p:cNvPr id="8" name="Freeform: Shape 23">
              <a:extLst>
                <a:ext uri="{FF2B5EF4-FFF2-40B4-BE49-F238E27FC236}">
                  <a16:creationId xmlns:a16="http://schemas.microsoft.com/office/drawing/2014/main" id="{85043687-D36C-4351-BB73-5FD8143B1937}"/>
                </a:ext>
                <a:ext uri="{C183D7F6-B498-43B3-948B-1728B52AA6E4}">
                  <adec:decorative xmlns:adec="http://schemas.microsoft.com/office/drawing/2017/decorative" val="1"/>
                </a:ext>
              </a:extLst>
            </p:cNvPr>
            <p:cNvSpPr/>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rtl="0"/>
              <a:endParaRPr lang="en-GB" noProof="0"/>
            </a:p>
          </p:txBody>
        </p:sp>
      </p:grpSp>
      <p:sp>
        <p:nvSpPr>
          <p:cNvPr id="17" name="Content Placeholder 16">
            <a:extLst>
              <a:ext uri="{FF2B5EF4-FFF2-40B4-BE49-F238E27FC236}">
                <a16:creationId xmlns:a16="http://schemas.microsoft.com/office/drawing/2014/main" id="{B9360AE7-EA24-46DC-9539-F79F9E58EEFF}"/>
              </a:ext>
            </a:extLst>
          </p:cNvPr>
          <p:cNvSpPr>
            <a:spLocks noGrp="1"/>
          </p:cNvSpPr>
          <p:nvPr>
            <p:ph sz="quarter" idx="13"/>
          </p:nvPr>
        </p:nvSpPr>
        <p:spPr>
          <a:xfrm>
            <a:off x="828964" y="2060002"/>
            <a:ext cx="10515311" cy="32800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79013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5ED18-7A07-47F1-8056-CD86B076AFE2}"/>
              </a:ext>
            </a:extLst>
          </p:cNvPr>
          <p:cNvSpPr>
            <a:spLocks noGrp="1"/>
          </p:cNvSpPr>
          <p:nvPr>
            <p:ph type="title"/>
          </p:nvPr>
        </p:nvSpPr>
        <p:spPr>
          <a:xfrm>
            <a:off x="6784848" y="1719072"/>
            <a:ext cx="4709160" cy="2926080"/>
          </a:xfrm>
        </p:spPr>
        <p:txBody>
          <a:bodyPr anchor="b" anchorCtr="0">
            <a:normAutofit/>
          </a:bodyPr>
          <a:lstStyle>
            <a:lvl1pPr>
              <a:lnSpc>
                <a:spcPts val="4000"/>
              </a:lnSpc>
              <a:defRPr sz="2800" spc="20" baseline="0">
                <a:latin typeface="+mn-lt"/>
              </a:defRPr>
            </a:lvl1pPr>
          </a:lstStyle>
          <a:p>
            <a:r>
              <a:rPr lang="en-US"/>
              <a:t>Click to edit Master title style</a:t>
            </a:r>
          </a:p>
        </p:txBody>
      </p:sp>
      <p:sp>
        <p:nvSpPr>
          <p:cNvPr id="7" name="Picture Placeholder 6">
            <a:extLst>
              <a:ext uri="{FF2B5EF4-FFF2-40B4-BE49-F238E27FC236}">
                <a16:creationId xmlns:a16="http://schemas.microsoft.com/office/drawing/2014/main" id="{238A46BD-7BF9-45FF-8B9B-6269F3313EA1}"/>
              </a:ext>
            </a:extLst>
          </p:cNvPr>
          <p:cNvSpPr>
            <a:spLocks noGrp="1"/>
          </p:cNvSpPr>
          <p:nvPr>
            <p:ph type="pic" sz="quarter" idx="13"/>
          </p:nvPr>
        </p:nvSpPr>
        <p:spPr>
          <a:xfrm>
            <a:off x="0" y="0"/>
            <a:ext cx="6099048" cy="6858000"/>
          </a:xfrm>
          <a:solidFill>
            <a:schemeClr val="accent5"/>
          </a:solidFill>
        </p:spPr>
        <p:txBody>
          <a:bodyPr/>
          <a:lstStyle/>
          <a:p>
            <a:r>
              <a:rPr lang="en-US"/>
              <a:t>Click icon to add picture</a:t>
            </a:r>
          </a:p>
        </p:txBody>
      </p:sp>
      <p:sp>
        <p:nvSpPr>
          <p:cNvPr id="10" name="Text Placeholder 9">
            <a:extLst>
              <a:ext uri="{FF2B5EF4-FFF2-40B4-BE49-F238E27FC236}">
                <a16:creationId xmlns:a16="http://schemas.microsoft.com/office/drawing/2014/main" id="{F7320F30-F8B4-4ECD-B95C-9CEA2FB06F18}"/>
              </a:ext>
            </a:extLst>
          </p:cNvPr>
          <p:cNvSpPr>
            <a:spLocks noGrp="1"/>
          </p:cNvSpPr>
          <p:nvPr>
            <p:ph type="body" sz="quarter" idx="15"/>
          </p:nvPr>
        </p:nvSpPr>
        <p:spPr>
          <a:xfrm>
            <a:off x="6784848" y="4864608"/>
            <a:ext cx="4709160" cy="365760"/>
          </a:xfrm>
        </p:spPr>
        <p:txBody>
          <a:bodyPr>
            <a:normAutofit/>
          </a:bodyPr>
          <a:lstStyle>
            <a:lvl1pPr marL="0" indent="0">
              <a:lnSpc>
                <a:spcPts val="2000"/>
              </a:lnSpc>
              <a:buNone/>
              <a:defRPr sz="1600">
                <a:solidFill>
                  <a:schemeClr val="bg1">
                    <a:lumMod val="50000"/>
                  </a:schemeClr>
                </a:solidFill>
                <a:latin typeface="+mj-lt"/>
              </a:defRPr>
            </a:lvl1pPr>
            <a:lvl2pPr marL="457200" indent="0">
              <a:lnSpc>
                <a:spcPts val="2000"/>
              </a:lnSpc>
              <a:buNone/>
              <a:defRPr sz="1800">
                <a:solidFill>
                  <a:schemeClr val="bg1">
                    <a:lumMod val="50000"/>
                  </a:schemeClr>
                </a:solidFill>
                <a:latin typeface="+mj-lt"/>
              </a:defRPr>
            </a:lvl2pPr>
            <a:lvl3pPr marL="914400" indent="0">
              <a:lnSpc>
                <a:spcPts val="2000"/>
              </a:lnSpc>
              <a:buNone/>
              <a:defRPr sz="1800">
                <a:solidFill>
                  <a:schemeClr val="bg1">
                    <a:lumMod val="50000"/>
                  </a:schemeClr>
                </a:solidFill>
                <a:latin typeface="+mj-lt"/>
              </a:defRPr>
            </a:lvl3pPr>
            <a:lvl4pPr marL="1371600" indent="0">
              <a:lnSpc>
                <a:spcPts val="2000"/>
              </a:lnSpc>
              <a:buNone/>
              <a:defRPr sz="1800">
                <a:solidFill>
                  <a:schemeClr val="bg1">
                    <a:lumMod val="50000"/>
                  </a:schemeClr>
                </a:solidFill>
                <a:latin typeface="+mj-lt"/>
              </a:defRPr>
            </a:lvl4pPr>
            <a:lvl5pPr marL="1828800" indent="0">
              <a:lnSpc>
                <a:spcPts val="2000"/>
              </a:lnSpc>
              <a:buNone/>
              <a:defRPr sz="1800">
                <a:solidFill>
                  <a:schemeClr val="bg1">
                    <a:lumMod val="50000"/>
                  </a:schemeClr>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Date Placeholder 6">
            <a:extLst>
              <a:ext uri="{FF2B5EF4-FFF2-40B4-BE49-F238E27FC236}">
                <a16:creationId xmlns:a16="http://schemas.microsoft.com/office/drawing/2014/main" id="{D70719F9-FF81-4368-9918-F7F8C83EEACE}"/>
              </a:ext>
            </a:extLst>
          </p:cNvPr>
          <p:cNvSpPr>
            <a:spLocks noGrp="1"/>
          </p:cNvSpPr>
          <p:nvPr>
            <p:ph type="dt" sz="half" idx="16"/>
          </p:nvPr>
        </p:nvSpPr>
        <p:spPr>
          <a:xfrm>
            <a:off x="841248" y="6356350"/>
            <a:ext cx="1828800" cy="365125"/>
          </a:xfrm>
        </p:spPr>
        <p:txBody>
          <a:bodyPr/>
          <a:lstStyle>
            <a:lvl1pPr>
              <a:defRPr>
                <a:solidFill>
                  <a:schemeClr val="bg1"/>
                </a:solidFill>
              </a:defRPr>
            </a:lvl1pPr>
          </a:lstStyle>
          <a:p>
            <a:r>
              <a:rPr lang="en-US"/>
              <a:t>20XX</a:t>
            </a:r>
          </a:p>
        </p:txBody>
      </p:sp>
      <p:sp>
        <p:nvSpPr>
          <p:cNvPr id="20" name="Footer Placeholder 7">
            <a:extLst>
              <a:ext uri="{FF2B5EF4-FFF2-40B4-BE49-F238E27FC236}">
                <a16:creationId xmlns:a16="http://schemas.microsoft.com/office/drawing/2014/main" id="{82554244-AFE2-4E78-B199-C2315AE10B2F}"/>
              </a:ext>
            </a:extLst>
          </p:cNvPr>
          <p:cNvSpPr>
            <a:spLocks noGrp="1"/>
          </p:cNvSpPr>
          <p:nvPr>
            <p:ph type="ftr" sz="quarter" idx="14"/>
          </p:nvPr>
        </p:nvSpPr>
        <p:spPr>
          <a:xfrm>
            <a:off x="6345609" y="6356350"/>
            <a:ext cx="2743200" cy="365125"/>
          </a:xfrm>
        </p:spPr>
        <p:txBody>
          <a:bodyPr/>
          <a:lstStyle>
            <a:lvl1pPr algn="l">
              <a:defRPr/>
            </a:lvl1pPr>
          </a:lstStyle>
          <a:p>
            <a:r>
              <a:rPr lang="en-US"/>
              <a:t>Presentation title</a:t>
            </a:r>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a:xfrm>
            <a:off x="9537031" y="6356350"/>
            <a:ext cx="1828800" cy="365125"/>
          </a:xfrm>
        </p:spPr>
        <p:txBody>
          <a:bodyPr/>
          <a:lstStyle/>
          <a:p>
            <a:fld id="{294A09A9-5501-47C1-A89A-A340965A2BE2}" type="slidenum">
              <a:rPr lang="en-US" smtClean="0"/>
              <a:t>‹#›</a:t>
            </a:fld>
            <a:endParaRPr lang="en-US"/>
          </a:p>
        </p:txBody>
      </p:sp>
      <p:grpSp>
        <p:nvGrpSpPr>
          <p:cNvPr id="9" name="Top Right">
            <a:extLst>
              <a:ext uri="{FF2B5EF4-FFF2-40B4-BE49-F238E27FC236}">
                <a16:creationId xmlns:a16="http://schemas.microsoft.com/office/drawing/2014/main" id="{9C4825FE-0798-4C51-9649-7A9C4DE1DCE2}"/>
              </a:ext>
              <a:ext uri="{C183D7F6-B498-43B3-948B-1728B52AA6E4}">
                <adec:decorative xmlns:adec="http://schemas.microsoft.com/office/drawing/2017/decorative" val="1"/>
              </a:ext>
            </a:extLst>
          </p:cNvPr>
          <p:cNvGrpSpPr/>
          <p:nvPr userDrawn="1"/>
        </p:nvGrpSpPr>
        <p:grpSpPr>
          <a:xfrm flipH="1">
            <a:off x="10154652" y="-8827"/>
            <a:ext cx="2037346" cy="3747453"/>
            <a:chOff x="10849" y="15178"/>
            <a:chExt cx="2198951" cy="3331254"/>
          </a:xfrm>
        </p:grpSpPr>
        <p:sp>
          <p:nvSpPr>
            <p:cNvPr id="12" name="Freeform: Shape 10">
              <a:extLst>
                <a:ext uri="{FF2B5EF4-FFF2-40B4-BE49-F238E27FC236}">
                  <a16:creationId xmlns:a16="http://schemas.microsoft.com/office/drawing/2014/main" id="{822B9B6C-AA13-4DF1-A092-D39EAEFA9051}"/>
                </a:ext>
              </a:extLst>
            </p:cNvPr>
            <p:cNvSpPr/>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p>
              <a:pPr rtl="0"/>
              <a:endParaRPr lang="en-GB" noProof="0"/>
            </a:p>
          </p:txBody>
        </p:sp>
        <p:sp>
          <p:nvSpPr>
            <p:cNvPr id="13" name="Freeform: Shape 11">
              <a:extLst>
                <a:ext uri="{FF2B5EF4-FFF2-40B4-BE49-F238E27FC236}">
                  <a16:creationId xmlns:a16="http://schemas.microsoft.com/office/drawing/2014/main" id="{29B894B3-83A9-4074-93F1-DCC2A9A1CA30}"/>
                </a:ext>
              </a:extLst>
            </p:cNvPr>
            <p:cNvSpPr/>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p>
              <a:pPr rtl="0"/>
              <a:endParaRPr lang="en-GB" noProof="0"/>
            </a:p>
          </p:txBody>
        </p:sp>
        <p:sp>
          <p:nvSpPr>
            <p:cNvPr id="14" name="Freeform: Shape 12">
              <a:extLst>
                <a:ext uri="{FF2B5EF4-FFF2-40B4-BE49-F238E27FC236}">
                  <a16:creationId xmlns:a16="http://schemas.microsoft.com/office/drawing/2014/main" id="{CB9B20C6-7251-4040-8920-FCE1AFC00F22}"/>
                </a:ext>
              </a:extLst>
            </p:cNvPr>
            <p:cNvSpPr/>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p>
              <a:pPr rtl="0"/>
              <a:endParaRPr lang="en-GB" noProof="0"/>
            </a:p>
          </p:txBody>
        </p:sp>
        <p:sp>
          <p:nvSpPr>
            <p:cNvPr id="15" name="Freeform: Shape 13">
              <a:extLst>
                <a:ext uri="{FF2B5EF4-FFF2-40B4-BE49-F238E27FC236}">
                  <a16:creationId xmlns:a16="http://schemas.microsoft.com/office/drawing/2014/main" id="{4B278924-B03A-46BD-86D3-23814F354DAB}"/>
                </a:ext>
              </a:extLst>
            </p:cNvPr>
            <p:cNvSpPr/>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p>
              <a:pPr rtl="0"/>
              <a:endParaRPr lang="en-GB" noProof="0"/>
            </a:p>
          </p:txBody>
        </p:sp>
        <p:sp>
          <p:nvSpPr>
            <p:cNvPr id="16" name="Freeform: Shape 14">
              <a:extLst>
                <a:ext uri="{FF2B5EF4-FFF2-40B4-BE49-F238E27FC236}">
                  <a16:creationId xmlns:a16="http://schemas.microsoft.com/office/drawing/2014/main" id="{60BB8FCC-3D93-47A8-AB4F-BDA9764AD1CB}"/>
                </a:ext>
              </a:extLst>
            </p:cNvPr>
            <p:cNvSpPr/>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p>
              <a:pPr rtl="0"/>
              <a:endParaRPr lang="en-GB" noProof="0"/>
            </a:p>
          </p:txBody>
        </p:sp>
        <p:sp>
          <p:nvSpPr>
            <p:cNvPr id="17" name="Freeform: Shape 15">
              <a:extLst>
                <a:ext uri="{FF2B5EF4-FFF2-40B4-BE49-F238E27FC236}">
                  <a16:creationId xmlns:a16="http://schemas.microsoft.com/office/drawing/2014/main" id="{5BA303AA-6543-47AD-BDCE-99EA5718C682}"/>
                </a:ext>
              </a:extLst>
            </p:cNvPr>
            <p:cNvSpPr/>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p>
              <a:pPr rtl="0"/>
              <a:endParaRPr lang="en-GB" noProof="0"/>
            </a:p>
          </p:txBody>
        </p:sp>
        <p:sp>
          <p:nvSpPr>
            <p:cNvPr id="18" name="Freeform: Shape 16">
              <a:extLst>
                <a:ext uri="{FF2B5EF4-FFF2-40B4-BE49-F238E27FC236}">
                  <a16:creationId xmlns:a16="http://schemas.microsoft.com/office/drawing/2014/main" id="{CE322720-E7C1-458D-A1F7-DE4A9F9E6433}"/>
                </a:ext>
              </a:extLst>
            </p:cNvPr>
            <p:cNvSpPr/>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p>
              <a:pPr rtl="0"/>
              <a:endParaRPr lang="en-GB" noProof="0"/>
            </a:p>
          </p:txBody>
        </p:sp>
      </p:grpSp>
    </p:spTree>
    <p:extLst>
      <p:ext uri="{BB962C8B-B14F-4D97-AF65-F5344CB8AC3E}">
        <p14:creationId xmlns:p14="http://schemas.microsoft.com/office/powerpoint/2010/main" val="42782428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4up">
    <p:spTree>
      <p:nvGrpSpPr>
        <p:cNvPr id="1" name=""/>
        <p:cNvGrpSpPr/>
        <p:nvPr/>
      </p:nvGrpSpPr>
      <p:grpSpPr>
        <a:xfrm>
          <a:off x="0" y="0"/>
          <a:ext cx="0" cy="0"/>
          <a:chOff x="0" y="0"/>
          <a:chExt cx="0" cy="0"/>
        </a:xfrm>
      </p:grpSpPr>
      <p:sp>
        <p:nvSpPr>
          <p:cNvPr id="48" name="Title 1">
            <a:extLst>
              <a:ext uri="{FF2B5EF4-FFF2-40B4-BE49-F238E27FC236}">
                <a16:creationId xmlns:a16="http://schemas.microsoft.com/office/drawing/2014/main" id="{E2735E56-216C-4BA9-B611-54BE87E4615E}"/>
              </a:ext>
            </a:extLst>
          </p:cNvPr>
          <p:cNvSpPr>
            <a:spLocks noGrp="1"/>
          </p:cNvSpPr>
          <p:nvPr>
            <p:ph type="title"/>
          </p:nvPr>
        </p:nvSpPr>
        <p:spPr>
          <a:xfrm>
            <a:off x="841248" y="2048256"/>
            <a:ext cx="2206752" cy="868680"/>
          </a:xfrm>
        </p:spPr>
        <p:txBody>
          <a:bodyPr>
            <a:normAutofit/>
          </a:bodyPr>
          <a:lstStyle>
            <a:lvl1pPr algn="l">
              <a:lnSpc>
                <a:spcPts val="4000"/>
              </a:lnSpc>
              <a:defRPr sz="3000" baseline="0"/>
            </a:lvl1pPr>
          </a:lstStyle>
          <a:p>
            <a:r>
              <a:rPr lang="en-US"/>
              <a:t>Click to edit Master title style</a:t>
            </a:r>
          </a:p>
        </p:txBody>
      </p:sp>
      <p:sp>
        <p:nvSpPr>
          <p:cNvPr id="7" name="Picture Placeholder 23">
            <a:extLst>
              <a:ext uri="{FF2B5EF4-FFF2-40B4-BE49-F238E27FC236}">
                <a16:creationId xmlns:a16="http://schemas.microsoft.com/office/drawing/2014/main" id="{9ABA5222-6FD6-405B-8AC8-18022C36590F}"/>
              </a:ext>
            </a:extLst>
          </p:cNvPr>
          <p:cNvSpPr>
            <a:spLocks noGrp="1"/>
          </p:cNvSpPr>
          <p:nvPr>
            <p:ph type="pic" sz="quarter" idx="14"/>
          </p:nvPr>
        </p:nvSpPr>
        <p:spPr>
          <a:xfrm>
            <a:off x="3995928" y="923544"/>
            <a:ext cx="3383280" cy="1691640"/>
          </a:xfrm>
          <a:solidFill>
            <a:schemeClr val="accent5"/>
          </a:solidFill>
        </p:spPr>
        <p:txBody>
          <a:bodyPr>
            <a:normAutofit/>
          </a:bodyPr>
          <a:lstStyle>
            <a:lvl1pPr marL="0" indent="0">
              <a:buNone/>
              <a:defRPr sz="1400">
                <a:solidFill>
                  <a:schemeClr val="tx1"/>
                </a:solidFill>
              </a:defRPr>
            </a:lvl1pPr>
          </a:lstStyle>
          <a:p>
            <a:r>
              <a:rPr lang="en-US"/>
              <a:t>Click icon to add picture</a:t>
            </a:r>
          </a:p>
        </p:txBody>
      </p:sp>
      <p:sp>
        <p:nvSpPr>
          <p:cNvPr id="12" name="Text Placeholder 28">
            <a:extLst>
              <a:ext uri="{FF2B5EF4-FFF2-40B4-BE49-F238E27FC236}">
                <a16:creationId xmlns:a16="http://schemas.microsoft.com/office/drawing/2014/main" id="{A1A33FCF-D2EB-478E-8679-428657895F76}"/>
              </a:ext>
            </a:extLst>
          </p:cNvPr>
          <p:cNvSpPr>
            <a:spLocks noGrp="1"/>
          </p:cNvSpPr>
          <p:nvPr>
            <p:ph type="body" sz="quarter" idx="19" hasCustomPrompt="1"/>
          </p:nvPr>
        </p:nvSpPr>
        <p:spPr>
          <a:xfrm>
            <a:off x="3995928" y="2752344"/>
            <a:ext cx="3346704" cy="265176"/>
          </a:xfrm>
        </p:spPr>
        <p:txBody>
          <a:bodyPr lIns="0" tIns="0" rIns="0" bIns="0" anchor="b" anchorCtr="0">
            <a:noAutofit/>
          </a:bodyPr>
          <a:lstStyle>
            <a:lvl1pPr marL="0" indent="0" algn="ctr">
              <a:lnSpc>
                <a:spcPct val="100000"/>
              </a:lnSpc>
              <a:spcBef>
                <a:spcPts val="0"/>
              </a:spcBef>
              <a:buNone/>
              <a:defRPr sz="1400" b="0" spc="20" baseline="0">
                <a:solidFill>
                  <a:schemeClr val="tx1"/>
                </a:solidFill>
                <a:latin typeface="+mj-lt"/>
              </a:defRPr>
            </a:lvl1pPr>
          </a:lstStyle>
          <a:p>
            <a:pPr lvl="0"/>
            <a:r>
              <a:rPr lang="en-US"/>
              <a:t>NAME</a:t>
            </a:r>
          </a:p>
        </p:txBody>
      </p:sp>
      <p:sp>
        <p:nvSpPr>
          <p:cNvPr id="13" name="Text Placeholder 28">
            <a:extLst>
              <a:ext uri="{FF2B5EF4-FFF2-40B4-BE49-F238E27FC236}">
                <a16:creationId xmlns:a16="http://schemas.microsoft.com/office/drawing/2014/main" id="{55274EF8-F641-41B2-89C1-FD94AFA48684}"/>
              </a:ext>
            </a:extLst>
          </p:cNvPr>
          <p:cNvSpPr>
            <a:spLocks noGrp="1"/>
          </p:cNvSpPr>
          <p:nvPr>
            <p:ph type="body" sz="quarter" idx="20" hasCustomPrompt="1"/>
          </p:nvPr>
        </p:nvSpPr>
        <p:spPr>
          <a:xfrm>
            <a:off x="3995928" y="3072384"/>
            <a:ext cx="3346704" cy="265176"/>
          </a:xfrm>
        </p:spPr>
        <p:txBody>
          <a:bodyPr lIns="0" tIns="0" rIns="0" bIns="0">
            <a:noAutofit/>
          </a:bodyPr>
          <a:lstStyle>
            <a:lvl1pPr marL="0" indent="0" algn="ctr">
              <a:lnSpc>
                <a:spcPct val="100000"/>
              </a:lnSpc>
              <a:spcBef>
                <a:spcPts val="0"/>
              </a:spcBef>
              <a:buNone/>
              <a:defRPr sz="1200" b="0" spc="20" baseline="0">
                <a:solidFill>
                  <a:schemeClr val="tx1"/>
                </a:solidFill>
              </a:defRPr>
            </a:lvl1pPr>
          </a:lstStyle>
          <a:p>
            <a:pPr lvl="0"/>
            <a:r>
              <a:rPr lang="en-US"/>
              <a:t>Title</a:t>
            </a:r>
          </a:p>
        </p:txBody>
      </p:sp>
      <p:sp>
        <p:nvSpPr>
          <p:cNvPr id="18" name="Picture Placeholder 23">
            <a:extLst>
              <a:ext uri="{FF2B5EF4-FFF2-40B4-BE49-F238E27FC236}">
                <a16:creationId xmlns:a16="http://schemas.microsoft.com/office/drawing/2014/main" id="{EE7ECEE8-59DE-4E85-A8C7-51F1919C75A5}"/>
              </a:ext>
            </a:extLst>
          </p:cNvPr>
          <p:cNvSpPr>
            <a:spLocks noGrp="1"/>
          </p:cNvSpPr>
          <p:nvPr>
            <p:ph type="pic" sz="quarter" idx="21"/>
          </p:nvPr>
        </p:nvSpPr>
        <p:spPr>
          <a:xfrm>
            <a:off x="8110728" y="923544"/>
            <a:ext cx="3383280" cy="1691640"/>
          </a:xfrm>
          <a:solidFill>
            <a:schemeClr val="accent5"/>
          </a:solidFill>
        </p:spPr>
        <p:txBody>
          <a:bodyPr>
            <a:normAutofit/>
          </a:bodyPr>
          <a:lstStyle>
            <a:lvl1pPr marL="0" indent="0">
              <a:buNone/>
              <a:defRPr sz="1400">
                <a:solidFill>
                  <a:schemeClr val="tx1"/>
                </a:solidFill>
              </a:defRPr>
            </a:lvl1pPr>
          </a:lstStyle>
          <a:p>
            <a:r>
              <a:rPr lang="en-US"/>
              <a:t>Click icon to add picture</a:t>
            </a:r>
          </a:p>
        </p:txBody>
      </p:sp>
      <p:sp>
        <p:nvSpPr>
          <p:cNvPr id="19" name="Text Placeholder 28">
            <a:extLst>
              <a:ext uri="{FF2B5EF4-FFF2-40B4-BE49-F238E27FC236}">
                <a16:creationId xmlns:a16="http://schemas.microsoft.com/office/drawing/2014/main" id="{D97FB821-8CBF-4A4F-B0B9-A06969A96377}"/>
              </a:ext>
            </a:extLst>
          </p:cNvPr>
          <p:cNvSpPr>
            <a:spLocks noGrp="1"/>
          </p:cNvSpPr>
          <p:nvPr>
            <p:ph type="body" sz="quarter" idx="22" hasCustomPrompt="1"/>
          </p:nvPr>
        </p:nvSpPr>
        <p:spPr>
          <a:xfrm>
            <a:off x="8110728" y="2752344"/>
            <a:ext cx="3346704" cy="265176"/>
          </a:xfrm>
        </p:spPr>
        <p:txBody>
          <a:bodyPr lIns="0" tIns="0" rIns="0" bIns="0" anchor="b" anchorCtr="0">
            <a:noAutofit/>
          </a:bodyPr>
          <a:lstStyle>
            <a:lvl1pPr marL="0" indent="0" algn="ctr">
              <a:lnSpc>
                <a:spcPct val="100000"/>
              </a:lnSpc>
              <a:spcBef>
                <a:spcPts val="0"/>
              </a:spcBef>
              <a:buNone/>
              <a:defRPr sz="1400" b="0" spc="20" baseline="0">
                <a:solidFill>
                  <a:schemeClr val="tx1"/>
                </a:solidFill>
                <a:latin typeface="+mj-lt"/>
              </a:defRPr>
            </a:lvl1pPr>
          </a:lstStyle>
          <a:p>
            <a:pPr lvl="0"/>
            <a:r>
              <a:rPr lang="en-US"/>
              <a:t>NAME</a:t>
            </a:r>
          </a:p>
        </p:txBody>
      </p:sp>
      <p:sp>
        <p:nvSpPr>
          <p:cNvPr id="20" name="Text Placeholder 28">
            <a:extLst>
              <a:ext uri="{FF2B5EF4-FFF2-40B4-BE49-F238E27FC236}">
                <a16:creationId xmlns:a16="http://schemas.microsoft.com/office/drawing/2014/main" id="{CD848540-6394-46BF-83DE-84862EC7C89D}"/>
              </a:ext>
            </a:extLst>
          </p:cNvPr>
          <p:cNvSpPr>
            <a:spLocks noGrp="1"/>
          </p:cNvSpPr>
          <p:nvPr>
            <p:ph type="body" sz="quarter" idx="23" hasCustomPrompt="1"/>
          </p:nvPr>
        </p:nvSpPr>
        <p:spPr>
          <a:xfrm>
            <a:off x="8110728" y="3072384"/>
            <a:ext cx="3346704" cy="265176"/>
          </a:xfrm>
        </p:spPr>
        <p:txBody>
          <a:bodyPr lIns="0" tIns="0" rIns="0" bIns="0">
            <a:noAutofit/>
          </a:bodyPr>
          <a:lstStyle>
            <a:lvl1pPr marL="0" indent="0" algn="ctr">
              <a:lnSpc>
                <a:spcPct val="100000"/>
              </a:lnSpc>
              <a:spcBef>
                <a:spcPts val="0"/>
              </a:spcBef>
              <a:buNone/>
              <a:defRPr sz="1200" b="0" spc="20" baseline="0">
                <a:solidFill>
                  <a:schemeClr val="tx1"/>
                </a:solidFill>
              </a:defRPr>
            </a:lvl1pPr>
          </a:lstStyle>
          <a:p>
            <a:pPr lvl="0"/>
            <a:r>
              <a:rPr lang="en-US"/>
              <a:t>Title</a:t>
            </a:r>
          </a:p>
        </p:txBody>
      </p:sp>
      <p:sp>
        <p:nvSpPr>
          <p:cNvPr id="21" name="Picture Placeholder 23">
            <a:extLst>
              <a:ext uri="{FF2B5EF4-FFF2-40B4-BE49-F238E27FC236}">
                <a16:creationId xmlns:a16="http://schemas.microsoft.com/office/drawing/2014/main" id="{AA8489A7-C95E-4BD6-A6DA-48D8AD7905CB}"/>
              </a:ext>
            </a:extLst>
          </p:cNvPr>
          <p:cNvSpPr>
            <a:spLocks noGrp="1"/>
          </p:cNvSpPr>
          <p:nvPr>
            <p:ph type="pic" sz="quarter" idx="24"/>
          </p:nvPr>
        </p:nvSpPr>
        <p:spPr>
          <a:xfrm>
            <a:off x="3995928" y="3657600"/>
            <a:ext cx="3383280" cy="1691640"/>
          </a:xfrm>
          <a:solidFill>
            <a:schemeClr val="accent5"/>
          </a:solidFill>
        </p:spPr>
        <p:txBody>
          <a:bodyPr>
            <a:normAutofit/>
          </a:bodyPr>
          <a:lstStyle>
            <a:lvl1pPr marL="0" indent="0">
              <a:buNone/>
              <a:defRPr sz="1400">
                <a:solidFill>
                  <a:schemeClr val="tx1"/>
                </a:solidFill>
              </a:defRPr>
            </a:lvl1pPr>
          </a:lstStyle>
          <a:p>
            <a:r>
              <a:rPr lang="en-US"/>
              <a:t>Click icon to add picture</a:t>
            </a:r>
          </a:p>
        </p:txBody>
      </p:sp>
      <p:sp>
        <p:nvSpPr>
          <p:cNvPr id="22" name="Text Placeholder 28">
            <a:extLst>
              <a:ext uri="{FF2B5EF4-FFF2-40B4-BE49-F238E27FC236}">
                <a16:creationId xmlns:a16="http://schemas.microsoft.com/office/drawing/2014/main" id="{52CC8864-A662-4E73-A14D-A4E610269DD8}"/>
              </a:ext>
            </a:extLst>
          </p:cNvPr>
          <p:cNvSpPr>
            <a:spLocks noGrp="1"/>
          </p:cNvSpPr>
          <p:nvPr>
            <p:ph type="body" sz="quarter" idx="25" hasCustomPrompt="1"/>
          </p:nvPr>
        </p:nvSpPr>
        <p:spPr>
          <a:xfrm>
            <a:off x="3995928" y="5468112"/>
            <a:ext cx="3346704" cy="265176"/>
          </a:xfrm>
        </p:spPr>
        <p:txBody>
          <a:bodyPr lIns="0" tIns="0" rIns="0" bIns="0" anchor="b" anchorCtr="0">
            <a:noAutofit/>
          </a:bodyPr>
          <a:lstStyle>
            <a:lvl1pPr marL="0" indent="0" algn="ctr">
              <a:lnSpc>
                <a:spcPct val="100000"/>
              </a:lnSpc>
              <a:spcBef>
                <a:spcPts val="0"/>
              </a:spcBef>
              <a:buNone/>
              <a:defRPr sz="1400" b="0" spc="20" baseline="0">
                <a:solidFill>
                  <a:schemeClr val="tx1"/>
                </a:solidFill>
                <a:latin typeface="+mj-lt"/>
              </a:defRPr>
            </a:lvl1pPr>
          </a:lstStyle>
          <a:p>
            <a:pPr lvl="0"/>
            <a:r>
              <a:rPr lang="en-US"/>
              <a:t>NAME</a:t>
            </a:r>
          </a:p>
        </p:txBody>
      </p:sp>
      <p:sp>
        <p:nvSpPr>
          <p:cNvPr id="23" name="Text Placeholder 28">
            <a:extLst>
              <a:ext uri="{FF2B5EF4-FFF2-40B4-BE49-F238E27FC236}">
                <a16:creationId xmlns:a16="http://schemas.microsoft.com/office/drawing/2014/main" id="{548CD837-2123-4EC2-B247-12AACAD5C8B7}"/>
              </a:ext>
            </a:extLst>
          </p:cNvPr>
          <p:cNvSpPr>
            <a:spLocks noGrp="1"/>
          </p:cNvSpPr>
          <p:nvPr>
            <p:ph type="body" sz="quarter" idx="26" hasCustomPrompt="1"/>
          </p:nvPr>
        </p:nvSpPr>
        <p:spPr>
          <a:xfrm>
            <a:off x="3995928" y="5779008"/>
            <a:ext cx="3346704" cy="265176"/>
          </a:xfrm>
        </p:spPr>
        <p:txBody>
          <a:bodyPr lIns="0" tIns="0" rIns="0" bIns="0">
            <a:noAutofit/>
          </a:bodyPr>
          <a:lstStyle>
            <a:lvl1pPr marL="0" indent="0" algn="ctr">
              <a:lnSpc>
                <a:spcPct val="100000"/>
              </a:lnSpc>
              <a:spcBef>
                <a:spcPts val="0"/>
              </a:spcBef>
              <a:buNone/>
              <a:defRPr sz="1200" b="0" spc="20" baseline="0">
                <a:solidFill>
                  <a:schemeClr val="tx1"/>
                </a:solidFill>
              </a:defRPr>
            </a:lvl1pPr>
          </a:lstStyle>
          <a:p>
            <a:pPr lvl="0"/>
            <a:r>
              <a:rPr lang="en-US"/>
              <a:t>Title</a:t>
            </a:r>
          </a:p>
        </p:txBody>
      </p:sp>
      <p:sp>
        <p:nvSpPr>
          <p:cNvPr id="24" name="Picture Placeholder 23">
            <a:extLst>
              <a:ext uri="{FF2B5EF4-FFF2-40B4-BE49-F238E27FC236}">
                <a16:creationId xmlns:a16="http://schemas.microsoft.com/office/drawing/2014/main" id="{8A30C89E-0A33-4198-A183-7C0A4BD2FF98}"/>
              </a:ext>
            </a:extLst>
          </p:cNvPr>
          <p:cNvSpPr>
            <a:spLocks noGrp="1"/>
          </p:cNvSpPr>
          <p:nvPr>
            <p:ph type="pic" sz="quarter" idx="27"/>
          </p:nvPr>
        </p:nvSpPr>
        <p:spPr>
          <a:xfrm>
            <a:off x="8110728" y="3657600"/>
            <a:ext cx="3383280" cy="1691640"/>
          </a:xfrm>
          <a:solidFill>
            <a:schemeClr val="accent5"/>
          </a:solidFill>
        </p:spPr>
        <p:txBody>
          <a:bodyPr>
            <a:normAutofit/>
          </a:bodyPr>
          <a:lstStyle>
            <a:lvl1pPr marL="0" indent="0">
              <a:buNone/>
              <a:defRPr sz="1400">
                <a:solidFill>
                  <a:schemeClr val="tx1"/>
                </a:solidFill>
              </a:defRPr>
            </a:lvl1pPr>
          </a:lstStyle>
          <a:p>
            <a:r>
              <a:rPr lang="en-US"/>
              <a:t>Click icon to add picture</a:t>
            </a:r>
          </a:p>
        </p:txBody>
      </p:sp>
      <p:sp>
        <p:nvSpPr>
          <p:cNvPr id="25" name="Text Placeholder 28">
            <a:extLst>
              <a:ext uri="{FF2B5EF4-FFF2-40B4-BE49-F238E27FC236}">
                <a16:creationId xmlns:a16="http://schemas.microsoft.com/office/drawing/2014/main" id="{C04926A4-C940-425C-86F4-9DA0FCF3E45A}"/>
              </a:ext>
            </a:extLst>
          </p:cNvPr>
          <p:cNvSpPr>
            <a:spLocks noGrp="1"/>
          </p:cNvSpPr>
          <p:nvPr>
            <p:ph type="body" sz="quarter" idx="28" hasCustomPrompt="1"/>
          </p:nvPr>
        </p:nvSpPr>
        <p:spPr>
          <a:xfrm>
            <a:off x="8110728" y="5468112"/>
            <a:ext cx="3346704" cy="265176"/>
          </a:xfrm>
        </p:spPr>
        <p:txBody>
          <a:bodyPr lIns="0" tIns="0" rIns="0" bIns="0" anchor="b" anchorCtr="0">
            <a:noAutofit/>
          </a:bodyPr>
          <a:lstStyle>
            <a:lvl1pPr marL="0" indent="0" algn="ctr">
              <a:lnSpc>
                <a:spcPct val="100000"/>
              </a:lnSpc>
              <a:spcBef>
                <a:spcPts val="0"/>
              </a:spcBef>
              <a:buNone/>
              <a:defRPr sz="1400" b="0" spc="20" baseline="0">
                <a:solidFill>
                  <a:schemeClr val="tx1"/>
                </a:solidFill>
                <a:latin typeface="+mj-lt"/>
              </a:defRPr>
            </a:lvl1pPr>
          </a:lstStyle>
          <a:p>
            <a:pPr lvl="0"/>
            <a:r>
              <a:rPr lang="en-US"/>
              <a:t>NAME</a:t>
            </a:r>
          </a:p>
        </p:txBody>
      </p:sp>
      <p:sp>
        <p:nvSpPr>
          <p:cNvPr id="26" name="Text Placeholder 28">
            <a:extLst>
              <a:ext uri="{FF2B5EF4-FFF2-40B4-BE49-F238E27FC236}">
                <a16:creationId xmlns:a16="http://schemas.microsoft.com/office/drawing/2014/main" id="{02468BEF-BD57-4418-9C05-3675010184E4}"/>
              </a:ext>
            </a:extLst>
          </p:cNvPr>
          <p:cNvSpPr>
            <a:spLocks noGrp="1"/>
          </p:cNvSpPr>
          <p:nvPr>
            <p:ph type="body" sz="quarter" idx="29" hasCustomPrompt="1"/>
          </p:nvPr>
        </p:nvSpPr>
        <p:spPr>
          <a:xfrm>
            <a:off x="8110728" y="5779008"/>
            <a:ext cx="3346704" cy="265176"/>
          </a:xfrm>
        </p:spPr>
        <p:txBody>
          <a:bodyPr lIns="0" tIns="0" rIns="0" bIns="0">
            <a:noAutofit/>
          </a:bodyPr>
          <a:lstStyle>
            <a:lvl1pPr marL="0" indent="0" algn="ctr">
              <a:lnSpc>
                <a:spcPct val="100000"/>
              </a:lnSpc>
              <a:spcBef>
                <a:spcPts val="0"/>
              </a:spcBef>
              <a:buNone/>
              <a:defRPr sz="1200" b="0" spc="20" baseline="0">
                <a:solidFill>
                  <a:schemeClr val="tx1"/>
                </a:solidFill>
              </a:defRPr>
            </a:lvl1pPr>
          </a:lstStyle>
          <a:p>
            <a:pPr lvl="0"/>
            <a:r>
              <a:rPr lang="en-US"/>
              <a:t>Title</a:t>
            </a:r>
          </a:p>
        </p:txBody>
      </p:sp>
      <p:grpSp>
        <p:nvGrpSpPr>
          <p:cNvPr id="38" name="Bottom Right">
            <a:extLst>
              <a:ext uri="{FF2B5EF4-FFF2-40B4-BE49-F238E27FC236}">
                <a16:creationId xmlns:a16="http://schemas.microsoft.com/office/drawing/2014/main" id="{B36FFE50-05C0-4942-89B8-DEE732CC388D}"/>
              </a:ext>
              <a:ext uri="{C183D7F6-B498-43B3-948B-1728B52AA6E4}">
                <adec:decorative xmlns:adec="http://schemas.microsoft.com/office/drawing/2017/decorative" val="1"/>
              </a:ext>
            </a:extLst>
          </p:cNvPr>
          <p:cNvGrpSpPr/>
          <p:nvPr userDrawn="1"/>
        </p:nvGrpSpPr>
        <p:grpSpPr>
          <a:xfrm flipH="1">
            <a:off x="0" y="3284231"/>
            <a:ext cx="3899905" cy="3581399"/>
            <a:chOff x="7980400" y="3276601"/>
            <a:chExt cx="4211600" cy="3581399"/>
          </a:xfrm>
        </p:grpSpPr>
        <p:grpSp>
          <p:nvGrpSpPr>
            <p:cNvPr id="39" name="Graphic 157">
              <a:extLst>
                <a:ext uri="{FF2B5EF4-FFF2-40B4-BE49-F238E27FC236}">
                  <a16:creationId xmlns:a16="http://schemas.microsoft.com/office/drawing/2014/main" id="{A0172B24-EE58-47CA-9252-3427B1FD3374}"/>
                </a:ext>
                <a:ext uri="{C183D7F6-B498-43B3-948B-1728B52AA6E4}">
                  <adec:decorative xmlns:adec="http://schemas.microsoft.com/office/drawing/2017/decorative" val="1"/>
                </a:ext>
              </a:extLst>
            </p:cNvPr>
            <p:cNvGrpSpPr/>
            <p:nvPr/>
          </p:nvGrpSpPr>
          <p:grpSpPr>
            <a:xfrm>
              <a:off x="8662740" y="3276601"/>
              <a:ext cx="3529260" cy="3581397"/>
              <a:chOff x="4114800" y="1423987"/>
              <a:chExt cx="3961542" cy="4007547"/>
            </a:xfrm>
            <a:noFill/>
          </p:grpSpPr>
          <p:sp>
            <p:nvSpPr>
              <p:cNvPr id="41" name="Freeform: Shape 24">
                <a:extLst>
                  <a:ext uri="{FF2B5EF4-FFF2-40B4-BE49-F238E27FC236}">
                    <a16:creationId xmlns:a16="http://schemas.microsoft.com/office/drawing/2014/main" id="{8C675FC1-39D2-4629-BC15-4DE2B87A385D}"/>
                  </a:ext>
                </a:extLst>
              </p:cNvPr>
              <p:cNvSpPr/>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noProof="0"/>
              </a:p>
            </p:txBody>
          </p:sp>
          <p:sp>
            <p:nvSpPr>
              <p:cNvPr id="42" name="Freeform: Shape 25">
                <a:extLst>
                  <a:ext uri="{FF2B5EF4-FFF2-40B4-BE49-F238E27FC236}">
                    <a16:creationId xmlns:a16="http://schemas.microsoft.com/office/drawing/2014/main" id="{AD8E5605-F606-41F2-8FA0-0819ACE79B06}"/>
                  </a:ext>
                </a:extLst>
              </p:cNvPr>
              <p:cNvSpPr/>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noProof="0"/>
              </a:p>
            </p:txBody>
          </p:sp>
          <p:sp>
            <p:nvSpPr>
              <p:cNvPr id="43" name="Freeform: Shape 26">
                <a:extLst>
                  <a:ext uri="{FF2B5EF4-FFF2-40B4-BE49-F238E27FC236}">
                    <a16:creationId xmlns:a16="http://schemas.microsoft.com/office/drawing/2014/main" id="{7B78C10B-193F-4033-B31B-9E56610D22F4}"/>
                  </a:ext>
                </a:extLst>
              </p:cNvPr>
              <p:cNvSpPr/>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noProof="0"/>
              </a:p>
            </p:txBody>
          </p:sp>
          <p:sp>
            <p:nvSpPr>
              <p:cNvPr id="44" name="Freeform: Shape 30">
                <a:extLst>
                  <a:ext uri="{FF2B5EF4-FFF2-40B4-BE49-F238E27FC236}">
                    <a16:creationId xmlns:a16="http://schemas.microsoft.com/office/drawing/2014/main" id="{F0624257-FB1D-4F83-9320-65F1651FDF48}"/>
                  </a:ext>
                </a:extLst>
              </p:cNvPr>
              <p:cNvSpPr/>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noProof="0"/>
              </a:p>
            </p:txBody>
          </p:sp>
          <p:sp>
            <p:nvSpPr>
              <p:cNvPr id="45" name="Freeform: Shape 31">
                <a:extLst>
                  <a:ext uri="{FF2B5EF4-FFF2-40B4-BE49-F238E27FC236}">
                    <a16:creationId xmlns:a16="http://schemas.microsoft.com/office/drawing/2014/main" id="{B8CF1011-9F94-4FA3-A166-9C40E5E9ACA2}"/>
                  </a:ext>
                </a:extLst>
              </p:cNvPr>
              <p:cNvSpPr/>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noProof="0"/>
              </a:p>
            </p:txBody>
          </p:sp>
          <p:sp>
            <p:nvSpPr>
              <p:cNvPr id="46" name="Freeform: Shape 32">
                <a:extLst>
                  <a:ext uri="{FF2B5EF4-FFF2-40B4-BE49-F238E27FC236}">
                    <a16:creationId xmlns:a16="http://schemas.microsoft.com/office/drawing/2014/main" id="{45028FD8-E287-4787-BAD0-D5B4C5DB9AB8}"/>
                  </a:ext>
                </a:extLst>
              </p:cNvPr>
              <p:cNvSpPr/>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noProof="0"/>
              </a:p>
            </p:txBody>
          </p:sp>
          <p:sp>
            <p:nvSpPr>
              <p:cNvPr id="47" name="Freeform: Shape 36">
                <a:extLst>
                  <a:ext uri="{FF2B5EF4-FFF2-40B4-BE49-F238E27FC236}">
                    <a16:creationId xmlns:a16="http://schemas.microsoft.com/office/drawing/2014/main" id="{117B12D1-6969-4FC0-B274-5DFD143DEB78}"/>
                  </a:ext>
                </a:extLst>
              </p:cNvPr>
              <p:cNvSpPr/>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noProof="0"/>
              </a:p>
            </p:txBody>
          </p:sp>
        </p:grpSp>
        <p:sp>
          <p:nvSpPr>
            <p:cNvPr id="40" name="Freeform: Shape 23">
              <a:extLst>
                <a:ext uri="{FF2B5EF4-FFF2-40B4-BE49-F238E27FC236}">
                  <a16:creationId xmlns:a16="http://schemas.microsoft.com/office/drawing/2014/main" id="{E51F424F-933D-4AE9-A7D4-47D30A8E47EC}"/>
                </a:ext>
                <a:ext uri="{C183D7F6-B498-43B3-948B-1728B52AA6E4}">
                  <adec:decorative xmlns:adec="http://schemas.microsoft.com/office/drawing/2017/decorative" val="1"/>
                </a:ext>
              </a:extLst>
            </p:cNvPr>
            <p:cNvSpPr/>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rtl="0"/>
              <a:endParaRPr lang="en-GB" noProof="0"/>
            </a:p>
          </p:txBody>
        </p:sp>
      </p:grpSp>
      <p:sp>
        <p:nvSpPr>
          <p:cNvPr id="3" name="Date Placeholder 2">
            <a:extLst>
              <a:ext uri="{FF2B5EF4-FFF2-40B4-BE49-F238E27FC236}">
                <a16:creationId xmlns:a16="http://schemas.microsoft.com/office/drawing/2014/main" id="{A0C71211-4520-46A1-9487-4AE49C3239EF}"/>
              </a:ext>
            </a:extLst>
          </p:cNvPr>
          <p:cNvSpPr>
            <a:spLocks noGrp="1"/>
          </p:cNvSpPr>
          <p:nvPr>
            <p:ph type="dt" sz="half" idx="10"/>
          </p:nvPr>
        </p:nvSpPr>
        <p:spPr/>
        <p:txBody>
          <a:bodyPr/>
          <a:lstStyle/>
          <a:p>
            <a:r>
              <a:rPr lang="en-US"/>
              <a:t>20XX</a:t>
            </a:r>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p:txBody>
          <a:bodyPr/>
          <a:lstStyle/>
          <a:p>
            <a:r>
              <a:rPr lang="en-US"/>
              <a:t>Presentation title</a:t>
            </a:r>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p:txBody>
          <a:bodyPr/>
          <a:lstStyle/>
          <a:p>
            <a:fld id="{294A09A9-5501-47C1-A89A-A340965A2BE2}" type="slidenum">
              <a:rPr lang="en-US" smtClean="0"/>
              <a:t>‹#›</a:t>
            </a:fld>
            <a:endParaRPr lang="en-US"/>
          </a:p>
        </p:txBody>
      </p:sp>
    </p:spTree>
    <p:extLst>
      <p:ext uri="{BB962C8B-B14F-4D97-AF65-F5344CB8AC3E}">
        <p14:creationId xmlns:p14="http://schemas.microsoft.com/office/powerpoint/2010/main" val="20818607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8up">
    <p:spTree>
      <p:nvGrpSpPr>
        <p:cNvPr id="1" name=""/>
        <p:cNvGrpSpPr/>
        <p:nvPr/>
      </p:nvGrpSpPr>
      <p:grpSpPr>
        <a:xfrm>
          <a:off x="0" y="0"/>
          <a:ext cx="0" cy="0"/>
          <a:chOff x="0" y="0"/>
          <a:chExt cx="0" cy="0"/>
        </a:xfrm>
      </p:grpSpPr>
      <p:sp>
        <p:nvSpPr>
          <p:cNvPr id="50" name="Title 1">
            <a:extLst>
              <a:ext uri="{FF2B5EF4-FFF2-40B4-BE49-F238E27FC236}">
                <a16:creationId xmlns:a16="http://schemas.microsoft.com/office/drawing/2014/main" id="{B49703BB-2651-4695-AEAC-09D07157CB88}"/>
              </a:ext>
            </a:extLst>
          </p:cNvPr>
          <p:cNvSpPr>
            <a:spLocks noGrp="1"/>
          </p:cNvSpPr>
          <p:nvPr>
            <p:ph type="title"/>
          </p:nvPr>
        </p:nvSpPr>
        <p:spPr>
          <a:xfrm>
            <a:off x="841248" y="2048256"/>
            <a:ext cx="2206752" cy="868680"/>
          </a:xfrm>
        </p:spPr>
        <p:txBody>
          <a:bodyPr>
            <a:normAutofit/>
          </a:bodyPr>
          <a:lstStyle>
            <a:lvl1pPr algn="l">
              <a:lnSpc>
                <a:spcPts val="4000"/>
              </a:lnSpc>
              <a:defRPr sz="3000" baseline="0"/>
            </a:lvl1pPr>
          </a:lstStyle>
          <a:p>
            <a:r>
              <a:rPr lang="en-US"/>
              <a:t>Click to edit Master title style</a:t>
            </a:r>
          </a:p>
        </p:txBody>
      </p:sp>
      <p:sp>
        <p:nvSpPr>
          <p:cNvPr id="6" name="Picture Placeholder 23">
            <a:extLst>
              <a:ext uri="{FF2B5EF4-FFF2-40B4-BE49-F238E27FC236}">
                <a16:creationId xmlns:a16="http://schemas.microsoft.com/office/drawing/2014/main" id="{5E48B363-63E8-4F17-842B-53AD935A6529}"/>
              </a:ext>
            </a:extLst>
          </p:cNvPr>
          <p:cNvSpPr>
            <a:spLocks noGrp="1"/>
          </p:cNvSpPr>
          <p:nvPr>
            <p:ph type="pic" sz="quarter" idx="13"/>
          </p:nvPr>
        </p:nvSpPr>
        <p:spPr>
          <a:xfrm>
            <a:off x="3371850" y="905256"/>
            <a:ext cx="1828800" cy="1371600"/>
          </a:xfrm>
          <a:solidFill>
            <a:schemeClr val="accent5"/>
          </a:solidFill>
        </p:spPr>
        <p:txBody>
          <a:bodyPr>
            <a:normAutofit/>
          </a:bodyPr>
          <a:lstStyle>
            <a:lvl1pPr marL="0" indent="0">
              <a:buNone/>
              <a:defRPr sz="1400">
                <a:solidFill>
                  <a:schemeClr val="tx1"/>
                </a:solidFill>
              </a:defRPr>
            </a:lvl1pPr>
          </a:lstStyle>
          <a:p>
            <a:r>
              <a:rPr lang="en-US"/>
              <a:t>Click icon to add picture</a:t>
            </a:r>
          </a:p>
        </p:txBody>
      </p:sp>
      <p:sp>
        <p:nvSpPr>
          <p:cNvPr id="7" name="Picture Placeholder 23">
            <a:extLst>
              <a:ext uri="{FF2B5EF4-FFF2-40B4-BE49-F238E27FC236}">
                <a16:creationId xmlns:a16="http://schemas.microsoft.com/office/drawing/2014/main" id="{9ABA5222-6FD6-405B-8AC8-18022C36590F}"/>
              </a:ext>
            </a:extLst>
          </p:cNvPr>
          <p:cNvSpPr>
            <a:spLocks noGrp="1"/>
          </p:cNvSpPr>
          <p:nvPr>
            <p:ph type="pic" sz="quarter" idx="14"/>
          </p:nvPr>
        </p:nvSpPr>
        <p:spPr>
          <a:xfrm>
            <a:off x="5568950" y="905256"/>
            <a:ext cx="1828800" cy="1371600"/>
          </a:xfrm>
          <a:solidFill>
            <a:schemeClr val="accent5"/>
          </a:solidFill>
        </p:spPr>
        <p:txBody>
          <a:bodyPr>
            <a:normAutofit/>
          </a:bodyPr>
          <a:lstStyle>
            <a:lvl1pPr marL="0" indent="0">
              <a:buNone/>
              <a:defRPr sz="1400">
                <a:solidFill>
                  <a:schemeClr val="tx1"/>
                </a:solidFill>
              </a:defRPr>
            </a:lvl1pPr>
          </a:lstStyle>
          <a:p>
            <a:r>
              <a:rPr lang="en-US"/>
              <a:t>Click icon to add picture</a:t>
            </a:r>
          </a:p>
        </p:txBody>
      </p:sp>
      <p:sp>
        <p:nvSpPr>
          <p:cNvPr id="8" name="Picture Placeholder 23">
            <a:extLst>
              <a:ext uri="{FF2B5EF4-FFF2-40B4-BE49-F238E27FC236}">
                <a16:creationId xmlns:a16="http://schemas.microsoft.com/office/drawing/2014/main" id="{124DE785-775F-4AE4-94B3-FA728188EBA5}"/>
              </a:ext>
            </a:extLst>
          </p:cNvPr>
          <p:cNvSpPr>
            <a:spLocks noGrp="1"/>
          </p:cNvSpPr>
          <p:nvPr>
            <p:ph type="pic" sz="quarter" idx="15"/>
          </p:nvPr>
        </p:nvSpPr>
        <p:spPr>
          <a:xfrm>
            <a:off x="7766050" y="905256"/>
            <a:ext cx="1828800" cy="1371600"/>
          </a:xfrm>
          <a:solidFill>
            <a:schemeClr val="accent5"/>
          </a:solidFill>
        </p:spPr>
        <p:txBody>
          <a:bodyPr>
            <a:normAutofit/>
          </a:bodyPr>
          <a:lstStyle>
            <a:lvl1pPr marL="0" indent="0">
              <a:buNone/>
              <a:defRPr sz="1400">
                <a:solidFill>
                  <a:schemeClr val="tx1"/>
                </a:solidFill>
              </a:defRPr>
            </a:lvl1pPr>
          </a:lstStyle>
          <a:p>
            <a:r>
              <a:rPr lang="en-US"/>
              <a:t>Click icon to add picture</a:t>
            </a:r>
          </a:p>
        </p:txBody>
      </p:sp>
      <p:sp>
        <p:nvSpPr>
          <p:cNvPr id="9" name="Picture Placeholder 23">
            <a:extLst>
              <a:ext uri="{FF2B5EF4-FFF2-40B4-BE49-F238E27FC236}">
                <a16:creationId xmlns:a16="http://schemas.microsoft.com/office/drawing/2014/main" id="{F5694B35-7776-4DB9-9EB7-3AF076EC357D}"/>
              </a:ext>
            </a:extLst>
          </p:cNvPr>
          <p:cNvSpPr>
            <a:spLocks noGrp="1"/>
          </p:cNvSpPr>
          <p:nvPr>
            <p:ph type="pic" sz="quarter" idx="16"/>
          </p:nvPr>
        </p:nvSpPr>
        <p:spPr>
          <a:xfrm>
            <a:off x="9963150" y="905256"/>
            <a:ext cx="1828800" cy="1371600"/>
          </a:xfrm>
          <a:solidFill>
            <a:schemeClr val="accent5"/>
          </a:solidFill>
        </p:spPr>
        <p:txBody>
          <a:bodyPr>
            <a:normAutofit/>
          </a:bodyPr>
          <a:lstStyle>
            <a:lvl1pPr marL="0" indent="0">
              <a:buNone/>
              <a:defRPr sz="1400">
                <a:solidFill>
                  <a:schemeClr val="tx1"/>
                </a:solidFill>
              </a:defRPr>
            </a:lvl1pPr>
          </a:lstStyle>
          <a:p>
            <a:r>
              <a:rPr lang="en-US"/>
              <a:t>Click icon to add picture</a:t>
            </a:r>
          </a:p>
        </p:txBody>
      </p:sp>
      <p:sp>
        <p:nvSpPr>
          <p:cNvPr id="10" name="Text Placeholder 28">
            <a:extLst>
              <a:ext uri="{FF2B5EF4-FFF2-40B4-BE49-F238E27FC236}">
                <a16:creationId xmlns:a16="http://schemas.microsoft.com/office/drawing/2014/main" id="{CC3A7E03-4F06-4380-90A1-845651EEA3C0}"/>
              </a:ext>
            </a:extLst>
          </p:cNvPr>
          <p:cNvSpPr>
            <a:spLocks noGrp="1"/>
          </p:cNvSpPr>
          <p:nvPr>
            <p:ph type="body" sz="quarter" idx="17" hasCustomPrompt="1"/>
          </p:nvPr>
        </p:nvSpPr>
        <p:spPr>
          <a:xfrm>
            <a:off x="3352801" y="2441448"/>
            <a:ext cx="1828800" cy="265176"/>
          </a:xfrm>
        </p:spPr>
        <p:txBody>
          <a:bodyPr lIns="0" tIns="0" rIns="0" bIns="0" anchor="ctr" anchorCtr="0">
            <a:noAutofit/>
          </a:bodyPr>
          <a:lstStyle>
            <a:lvl1pPr marL="0" indent="0" algn="ctr">
              <a:lnSpc>
                <a:spcPct val="100000"/>
              </a:lnSpc>
              <a:spcBef>
                <a:spcPts val="0"/>
              </a:spcBef>
              <a:buNone/>
              <a:defRPr sz="1200" b="0" spc="20" baseline="0">
                <a:solidFill>
                  <a:schemeClr val="tx1"/>
                </a:solidFill>
                <a:latin typeface="+mj-lt"/>
              </a:defRPr>
            </a:lvl1pPr>
          </a:lstStyle>
          <a:p>
            <a:pPr lvl="0"/>
            <a:r>
              <a:rPr lang="en-US"/>
              <a:t>NAME</a:t>
            </a:r>
          </a:p>
        </p:txBody>
      </p:sp>
      <p:sp>
        <p:nvSpPr>
          <p:cNvPr id="11" name="Text Placeholder 28">
            <a:extLst>
              <a:ext uri="{FF2B5EF4-FFF2-40B4-BE49-F238E27FC236}">
                <a16:creationId xmlns:a16="http://schemas.microsoft.com/office/drawing/2014/main" id="{31AF5791-727B-438A-A7EF-5D132167C89B}"/>
              </a:ext>
            </a:extLst>
          </p:cNvPr>
          <p:cNvSpPr>
            <a:spLocks noGrp="1"/>
          </p:cNvSpPr>
          <p:nvPr>
            <p:ph type="body" sz="quarter" idx="18" hasCustomPrompt="1"/>
          </p:nvPr>
        </p:nvSpPr>
        <p:spPr>
          <a:xfrm>
            <a:off x="3352800" y="2761488"/>
            <a:ext cx="1828800" cy="265176"/>
          </a:xfrm>
        </p:spPr>
        <p:txBody>
          <a:bodyPr lIns="0" tIns="0" rIns="0" bIns="0">
            <a:noAutofit/>
          </a:bodyPr>
          <a:lstStyle>
            <a:lvl1pPr marL="0" indent="0" algn="ctr">
              <a:lnSpc>
                <a:spcPct val="100000"/>
              </a:lnSpc>
              <a:spcBef>
                <a:spcPts val="0"/>
              </a:spcBef>
              <a:buNone/>
              <a:defRPr sz="1000" b="0" spc="20" baseline="0">
                <a:solidFill>
                  <a:schemeClr val="tx1"/>
                </a:solidFill>
              </a:defRPr>
            </a:lvl1pPr>
          </a:lstStyle>
          <a:p>
            <a:pPr lvl="0"/>
            <a:r>
              <a:rPr lang="en-US"/>
              <a:t>Title</a:t>
            </a:r>
          </a:p>
        </p:txBody>
      </p:sp>
      <p:sp>
        <p:nvSpPr>
          <p:cNvPr id="20" name="Text Placeholder 28">
            <a:extLst>
              <a:ext uri="{FF2B5EF4-FFF2-40B4-BE49-F238E27FC236}">
                <a16:creationId xmlns:a16="http://schemas.microsoft.com/office/drawing/2014/main" id="{61176CED-9BFE-4139-B6C8-10F9A4DD5F2D}"/>
              </a:ext>
            </a:extLst>
          </p:cNvPr>
          <p:cNvSpPr>
            <a:spLocks noGrp="1"/>
          </p:cNvSpPr>
          <p:nvPr>
            <p:ph type="body" sz="quarter" idx="19" hasCustomPrompt="1"/>
          </p:nvPr>
        </p:nvSpPr>
        <p:spPr>
          <a:xfrm>
            <a:off x="5534024" y="2441448"/>
            <a:ext cx="1828800" cy="265176"/>
          </a:xfrm>
        </p:spPr>
        <p:txBody>
          <a:bodyPr lIns="0" tIns="0" rIns="0" bIns="0" anchor="ctr" anchorCtr="0">
            <a:noAutofit/>
          </a:bodyPr>
          <a:lstStyle>
            <a:lvl1pPr marL="0" indent="0" algn="ctr">
              <a:lnSpc>
                <a:spcPct val="100000"/>
              </a:lnSpc>
              <a:spcBef>
                <a:spcPts val="0"/>
              </a:spcBef>
              <a:buNone/>
              <a:defRPr sz="1200" b="0" spc="20" baseline="0">
                <a:solidFill>
                  <a:schemeClr val="tx1"/>
                </a:solidFill>
                <a:latin typeface="+mj-lt"/>
              </a:defRPr>
            </a:lvl1pPr>
          </a:lstStyle>
          <a:p>
            <a:pPr lvl="0"/>
            <a:r>
              <a:rPr lang="en-US"/>
              <a:t>NAME</a:t>
            </a:r>
          </a:p>
        </p:txBody>
      </p:sp>
      <p:sp>
        <p:nvSpPr>
          <p:cNvPr id="21" name="Text Placeholder 28">
            <a:extLst>
              <a:ext uri="{FF2B5EF4-FFF2-40B4-BE49-F238E27FC236}">
                <a16:creationId xmlns:a16="http://schemas.microsoft.com/office/drawing/2014/main" id="{BB2D875B-8A2E-4BAA-87D2-8E96456A85C3}"/>
              </a:ext>
            </a:extLst>
          </p:cNvPr>
          <p:cNvSpPr>
            <a:spLocks noGrp="1"/>
          </p:cNvSpPr>
          <p:nvPr>
            <p:ph type="body" sz="quarter" idx="20" hasCustomPrompt="1"/>
          </p:nvPr>
        </p:nvSpPr>
        <p:spPr>
          <a:xfrm>
            <a:off x="5534023" y="2761488"/>
            <a:ext cx="1828800" cy="265176"/>
          </a:xfrm>
        </p:spPr>
        <p:txBody>
          <a:bodyPr lIns="0" tIns="0" rIns="0" bIns="0">
            <a:noAutofit/>
          </a:bodyPr>
          <a:lstStyle>
            <a:lvl1pPr marL="0" indent="0" algn="ctr">
              <a:lnSpc>
                <a:spcPct val="100000"/>
              </a:lnSpc>
              <a:spcBef>
                <a:spcPts val="0"/>
              </a:spcBef>
              <a:buNone/>
              <a:defRPr sz="1000" b="0" spc="20" baseline="0">
                <a:solidFill>
                  <a:schemeClr val="tx1"/>
                </a:solidFill>
              </a:defRPr>
            </a:lvl1pPr>
          </a:lstStyle>
          <a:p>
            <a:pPr lvl="0"/>
            <a:r>
              <a:rPr lang="en-US"/>
              <a:t>Title</a:t>
            </a:r>
          </a:p>
        </p:txBody>
      </p:sp>
      <p:sp>
        <p:nvSpPr>
          <p:cNvPr id="22" name="Text Placeholder 28">
            <a:extLst>
              <a:ext uri="{FF2B5EF4-FFF2-40B4-BE49-F238E27FC236}">
                <a16:creationId xmlns:a16="http://schemas.microsoft.com/office/drawing/2014/main" id="{85BF81E7-E1BD-4D1E-82F6-A7C0CDD6D5B4}"/>
              </a:ext>
            </a:extLst>
          </p:cNvPr>
          <p:cNvSpPr>
            <a:spLocks noGrp="1"/>
          </p:cNvSpPr>
          <p:nvPr>
            <p:ph type="body" sz="quarter" idx="21" hasCustomPrompt="1"/>
          </p:nvPr>
        </p:nvSpPr>
        <p:spPr>
          <a:xfrm>
            <a:off x="7766050" y="2441448"/>
            <a:ext cx="1828800" cy="265176"/>
          </a:xfrm>
        </p:spPr>
        <p:txBody>
          <a:bodyPr lIns="0" tIns="0" rIns="0" bIns="0" anchor="ctr" anchorCtr="0">
            <a:noAutofit/>
          </a:bodyPr>
          <a:lstStyle>
            <a:lvl1pPr marL="0" indent="0" algn="ctr">
              <a:lnSpc>
                <a:spcPct val="100000"/>
              </a:lnSpc>
              <a:spcBef>
                <a:spcPts val="0"/>
              </a:spcBef>
              <a:buNone/>
              <a:defRPr sz="1200" b="0" spc="20" baseline="0">
                <a:solidFill>
                  <a:schemeClr val="tx1"/>
                </a:solidFill>
                <a:latin typeface="+mj-lt"/>
              </a:defRPr>
            </a:lvl1pPr>
          </a:lstStyle>
          <a:p>
            <a:pPr lvl="0"/>
            <a:r>
              <a:rPr lang="en-US"/>
              <a:t>NAME</a:t>
            </a:r>
          </a:p>
        </p:txBody>
      </p:sp>
      <p:sp>
        <p:nvSpPr>
          <p:cNvPr id="23" name="Text Placeholder 28">
            <a:extLst>
              <a:ext uri="{FF2B5EF4-FFF2-40B4-BE49-F238E27FC236}">
                <a16:creationId xmlns:a16="http://schemas.microsoft.com/office/drawing/2014/main" id="{B966330D-3F04-4061-A0B4-9AB5D36C682B}"/>
              </a:ext>
            </a:extLst>
          </p:cNvPr>
          <p:cNvSpPr>
            <a:spLocks noGrp="1"/>
          </p:cNvSpPr>
          <p:nvPr>
            <p:ph type="body" sz="quarter" idx="22" hasCustomPrompt="1"/>
          </p:nvPr>
        </p:nvSpPr>
        <p:spPr>
          <a:xfrm>
            <a:off x="7766049" y="2761488"/>
            <a:ext cx="1828800" cy="265176"/>
          </a:xfrm>
        </p:spPr>
        <p:txBody>
          <a:bodyPr lIns="0" tIns="0" rIns="0" bIns="0">
            <a:noAutofit/>
          </a:bodyPr>
          <a:lstStyle>
            <a:lvl1pPr marL="0" indent="0" algn="ctr">
              <a:lnSpc>
                <a:spcPct val="100000"/>
              </a:lnSpc>
              <a:spcBef>
                <a:spcPts val="0"/>
              </a:spcBef>
              <a:buNone/>
              <a:defRPr sz="1000" b="0" spc="20" baseline="0">
                <a:solidFill>
                  <a:schemeClr val="tx1"/>
                </a:solidFill>
              </a:defRPr>
            </a:lvl1pPr>
          </a:lstStyle>
          <a:p>
            <a:pPr lvl="0"/>
            <a:r>
              <a:rPr lang="en-US"/>
              <a:t>Title</a:t>
            </a:r>
          </a:p>
        </p:txBody>
      </p:sp>
      <p:sp>
        <p:nvSpPr>
          <p:cNvPr id="24" name="Text Placeholder 28">
            <a:extLst>
              <a:ext uri="{FF2B5EF4-FFF2-40B4-BE49-F238E27FC236}">
                <a16:creationId xmlns:a16="http://schemas.microsoft.com/office/drawing/2014/main" id="{3D67AFFF-E27F-41A0-8D71-544EA9CDAF6E}"/>
              </a:ext>
            </a:extLst>
          </p:cNvPr>
          <p:cNvSpPr>
            <a:spLocks noGrp="1"/>
          </p:cNvSpPr>
          <p:nvPr>
            <p:ph type="body" sz="quarter" idx="23" hasCustomPrompt="1"/>
          </p:nvPr>
        </p:nvSpPr>
        <p:spPr>
          <a:xfrm>
            <a:off x="9963151" y="2441448"/>
            <a:ext cx="1828800" cy="265176"/>
          </a:xfrm>
        </p:spPr>
        <p:txBody>
          <a:bodyPr lIns="0" tIns="0" rIns="0" bIns="0" anchor="ctr" anchorCtr="0">
            <a:noAutofit/>
          </a:bodyPr>
          <a:lstStyle>
            <a:lvl1pPr marL="0" indent="0" algn="ctr">
              <a:lnSpc>
                <a:spcPct val="100000"/>
              </a:lnSpc>
              <a:spcBef>
                <a:spcPts val="0"/>
              </a:spcBef>
              <a:buNone/>
              <a:defRPr sz="1200" b="0" spc="20" baseline="0">
                <a:solidFill>
                  <a:schemeClr val="tx1"/>
                </a:solidFill>
                <a:latin typeface="+mj-lt"/>
              </a:defRPr>
            </a:lvl1pPr>
          </a:lstStyle>
          <a:p>
            <a:pPr lvl="0"/>
            <a:r>
              <a:rPr lang="en-US"/>
              <a:t>NAME</a:t>
            </a:r>
          </a:p>
        </p:txBody>
      </p:sp>
      <p:sp>
        <p:nvSpPr>
          <p:cNvPr id="25" name="Text Placeholder 28">
            <a:extLst>
              <a:ext uri="{FF2B5EF4-FFF2-40B4-BE49-F238E27FC236}">
                <a16:creationId xmlns:a16="http://schemas.microsoft.com/office/drawing/2014/main" id="{165BC447-A277-4C10-8A24-D47C19A12751}"/>
              </a:ext>
            </a:extLst>
          </p:cNvPr>
          <p:cNvSpPr>
            <a:spLocks noGrp="1"/>
          </p:cNvSpPr>
          <p:nvPr>
            <p:ph type="body" sz="quarter" idx="24" hasCustomPrompt="1"/>
          </p:nvPr>
        </p:nvSpPr>
        <p:spPr>
          <a:xfrm>
            <a:off x="9963150" y="2761488"/>
            <a:ext cx="1828800" cy="265176"/>
          </a:xfrm>
        </p:spPr>
        <p:txBody>
          <a:bodyPr lIns="0" tIns="0" rIns="0" bIns="0">
            <a:noAutofit/>
          </a:bodyPr>
          <a:lstStyle>
            <a:lvl1pPr marL="0" indent="0" algn="ctr">
              <a:lnSpc>
                <a:spcPct val="100000"/>
              </a:lnSpc>
              <a:spcBef>
                <a:spcPts val="0"/>
              </a:spcBef>
              <a:buNone/>
              <a:defRPr sz="1000" b="0" spc="20" baseline="0">
                <a:solidFill>
                  <a:schemeClr val="tx1"/>
                </a:solidFill>
              </a:defRPr>
            </a:lvl1pPr>
          </a:lstStyle>
          <a:p>
            <a:pPr lvl="0"/>
            <a:r>
              <a:rPr lang="en-US"/>
              <a:t>Title</a:t>
            </a:r>
          </a:p>
        </p:txBody>
      </p:sp>
      <p:sp>
        <p:nvSpPr>
          <p:cNvPr id="26" name="Picture Placeholder 23">
            <a:extLst>
              <a:ext uri="{FF2B5EF4-FFF2-40B4-BE49-F238E27FC236}">
                <a16:creationId xmlns:a16="http://schemas.microsoft.com/office/drawing/2014/main" id="{D38576C9-402D-4831-A0EF-BBCA80D73A7B}"/>
              </a:ext>
            </a:extLst>
          </p:cNvPr>
          <p:cNvSpPr>
            <a:spLocks noGrp="1"/>
          </p:cNvSpPr>
          <p:nvPr>
            <p:ph type="pic" sz="quarter" idx="25"/>
          </p:nvPr>
        </p:nvSpPr>
        <p:spPr>
          <a:xfrm>
            <a:off x="3371850" y="3639312"/>
            <a:ext cx="1828800" cy="1371600"/>
          </a:xfrm>
          <a:solidFill>
            <a:schemeClr val="accent5"/>
          </a:solidFill>
        </p:spPr>
        <p:txBody>
          <a:bodyPr>
            <a:normAutofit/>
          </a:bodyPr>
          <a:lstStyle>
            <a:lvl1pPr marL="0" indent="0">
              <a:buNone/>
              <a:defRPr sz="1400">
                <a:solidFill>
                  <a:schemeClr val="tx1"/>
                </a:solidFill>
              </a:defRPr>
            </a:lvl1pPr>
          </a:lstStyle>
          <a:p>
            <a:r>
              <a:rPr lang="en-US"/>
              <a:t>Click icon to add picture</a:t>
            </a:r>
          </a:p>
        </p:txBody>
      </p:sp>
      <p:sp>
        <p:nvSpPr>
          <p:cNvPr id="27" name="Picture Placeholder 23">
            <a:extLst>
              <a:ext uri="{FF2B5EF4-FFF2-40B4-BE49-F238E27FC236}">
                <a16:creationId xmlns:a16="http://schemas.microsoft.com/office/drawing/2014/main" id="{7C6F3EEF-659E-493F-AFB3-FCED6B1DF51D}"/>
              </a:ext>
            </a:extLst>
          </p:cNvPr>
          <p:cNvSpPr>
            <a:spLocks noGrp="1"/>
          </p:cNvSpPr>
          <p:nvPr>
            <p:ph type="pic" sz="quarter" idx="26"/>
          </p:nvPr>
        </p:nvSpPr>
        <p:spPr>
          <a:xfrm>
            <a:off x="5568950" y="3639312"/>
            <a:ext cx="1828800" cy="1371600"/>
          </a:xfrm>
          <a:solidFill>
            <a:schemeClr val="accent5"/>
          </a:solidFill>
        </p:spPr>
        <p:txBody>
          <a:bodyPr>
            <a:normAutofit/>
          </a:bodyPr>
          <a:lstStyle>
            <a:lvl1pPr marL="0" indent="0">
              <a:buNone/>
              <a:defRPr sz="1400">
                <a:solidFill>
                  <a:schemeClr val="tx1"/>
                </a:solidFill>
              </a:defRPr>
            </a:lvl1pPr>
          </a:lstStyle>
          <a:p>
            <a:r>
              <a:rPr lang="en-US"/>
              <a:t>Click icon to add picture</a:t>
            </a:r>
          </a:p>
        </p:txBody>
      </p:sp>
      <p:sp>
        <p:nvSpPr>
          <p:cNvPr id="28" name="Picture Placeholder 23">
            <a:extLst>
              <a:ext uri="{FF2B5EF4-FFF2-40B4-BE49-F238E27FC236}">
                <a16:creationId xmlns:a16="http://schemas.microsoft.com/office/drawing/2014/main" id="{979DF6BA-4DEB-48BE-B6A3-693B3E7BBA0F}"/>
              </a:ext>
            </a:extLst>
          </p:cNvPr>
          <p:cNvSpPr>
            <a:spLocks noGrp="1"/>
          </p:cNvSpPr>
          <p:nvPr>
            <p:ph type="pic" sz="quarter" idx="27"/>
          </p:nvPr>
        </p:nvSpPr>
        <p:spPr>
          <a:xfrm>
            <a:off x="7766050" y="3639312"/>
            <a:ext cx="1828800" cy="1371600"/>
          </a:xfrm>
          <a:solidFill>
            <a:schemeClr val="accent5"/>
          </a:solidFill>
        </p:spPr>
        <p:txBody>
          <a:bodyPr>
            <a:normAutofit/>
          </a:bodyPr>
          <a:lstStyle>
            <a:lvl1pPr marL="0" indent="0">
              <a:buNone/>
              <a:defRPr sz="1400">
                <a:solidFill>
                  <a:schemeClr val="tx1"/>
                </a:solidFill>
              </a:defRPr>
            </a:lvl1pPr>
          </a:lstStyle>
          <a:p>
            <a:r>
              <a:rPr lang="en-US"/>
              <a:t>Click icon to add picture</a:t>
            </a:r>
          </a:p>
        </p:txBody>
      </p:sp>
      <p:sp>
        <p:nvSpPr>
          <p:cNvPr id="29" name="Picture Placeholder 23">
            <a:extLst>
              <a:ext uri="{FF2B5EF4-FFF2-40B4-BE49-F238E27FC236}">
                <a16:creationId xmlns:a16="http://schemas.microsoft.com/office/drawing/2014/main" id="{5BBD9013-A1CA-4022-8094-3B41A2583423}"/>
              </a:ext>
            </a:extLst>
          </p:cNvPr>
          <p:cNvSpPr>
            <a:spLocks noGrp="1"/>
          </p:cNvSpPr>
          <p:nvPr>
            <p:ph type="pic" sz="quarter" idx="28"/>
          </p:nvPr>
        </p:nvSpPr>
        <p:spPr>
          <a:xfrm>
            <a:off x="9963150" y="3639312"/>
            <a:ext cx="1828800" cy="1371600"/>
          </a:xfrm>
          <a:solidFill>
            <a:schemeClr val="accent5"/>
          </a:solidFill>
        </p:spPr>
        <p:txBody>
          <a:bodyPr>
            <a:normAutofit/>
          </a:bodyPr>
          <a:lstStyle>
            <a:lvl1pPr marL="0" indent="0">
              <a:buNone/>
              <a:defRPr sz="1400">
                <a:solidFill>
                  <a:schemeClr val="tx1"/>
                </a:solidFill>
              </a:defRPr>
            </a:lvl1pPr>
          </a:lstStyle>
          <a:p>
            <a:r>
              <a:rPr lang="en-US"/>
              <a:t>Click icon to add picture</a:t>
            </a:r>
          </a:p>
        </p:txBody>
      </p:sp>
      <p:sp>
        <p:nvSpPr>
          <p:cNvPr id="30" name="Text Placeholder 28">
            <a:extLst>
              <a:ext uri="{FF2B5EF4-FFF2-40B4-BE49-F238E27FC236}">
                <a16:creationId xmlns:a16="http://schemas.microsoft.com/office/drawing/2014/main" id="{F2248C56-00FA-4F0D-BF46-063951CCC538}"/>
              </a:ext>
            </a:extLst>
          </p:cNvPr>
          <p:cNvSpPr>
            <a:spLocks noGrp="1"/>
          </p:cNvSpPr>
          <p:nvPr>
            <p:ph type="body" sz="quarter" idx="29" hasCustomPrompt="1"/>
          </p:nvPr>
        </p:nvSpPr>
        <p:spPr>
          <a:xfrm>
            <a:off x="3352801" y="5175504"/>
            <a:ext cx="1828800" cy="265176"/>
          </a:xfrm>
        </p:spPr>
        <p:txBody>
          <a:bodyPr lIns="0" tIns="0" rIns="0" bIns="0" anchor="ctr" anchorCtr="0">
            <a:noAutofit/>
          </a:bodyPr>
          <a:lstStyle>
            <a:lvl1pPr marL="0" indent="0" algn="ctr">
              <a:lnSpc>
                <a:spcPct val="100000"/>
              </a:lnSpc>
              <a:spcBef>
                <a:spcPts val="0"/>
              </a:spcBef>
              <a:buNone/>
              <a:defRPr sz="1200" b="0" spc="20" baseline="0">
                <a:solidFill>
                  <a:schemeClr val="tx1"/>
                </a:solidFill>
                <a:latin typeface="+mj-lt"/>
              </a:defRPr>
            </a:lvl1pPr>
          </a:lstStyle>
          <a:p>
            <a:pPr lvl="0"/>
            <a:r>
              <a:rPr lang="en-US"/>
              <a:t>NAME</a:t>
            </a:r>
          </a:p>
        </p:txBody>
      </p:sp>
      <p:sp>
        <p:nvSpPr>
          <p:cNvPr id="31" name="Text Placeholder 28">
            <a:extLst>
              <a:ext uri="{FF2B5EF4-FFF2-40B4-BE49-F238E27FC236}">
                <a16:creationId xmlns:a16="http://schemas.microsoft.com/office/drawing/2014/main" id="{35FEBC56-AFA3-4970-8BC5-C90EE1A9E68C}"/>
              </a:ext>
            </a:extLst>
          </p:cNvPr>
          <p:cNvSpPr>
            <a:spLocks noGrp="1"/>
          </p:cNvSpPr>
          <p:nvPr>
            <p:ph type="body" sz="quarter" idx="30" hasCustomPrompt="1"/>
          </p:nvPr>
        </p:nvSpPr>
        <p:spPr>
          <a:xfrm>
            <a:off x="3352800" y="5504688"/>
            <a:ext cx="1828800" cy="265176"/>
          </a:xfrm>
        </p:spPr>
        <p:txBody>
          <a:bodyPr lIns="0" tIns="0" rIns="0" bIns="0">
            <a:noAutofit/>
          </a:bodyPr>
          <a:lstStyle>
            <a:lvl1pPr marL="0" indent="0" algn="ctr">
              <a:lnSpc>
                <a:spcPct val="100000"/>
              </a:lnSpc>
              <a:spcBef>
                <a:spcPts val="0"/>
              </a:spcBef>
              <a:buNone/>
              <a:defRPr sz="1000" b="0" spc="20" baseline="0">
                <a:solidFill>
                  <a:schemeClr val="tx1"/>
                </a:solidFill>
              </a:defRPr>
            </a:lvl1pPr>
          </a:lstStyle>
          <a:p>
            <a:pPr lvl="0"/>
            <a:r>
              <a:rPr lang="en-US"/>
              <a:t>Title</a:t>
            </a:r>
          </a:p>
        </p:txBody>
      </p:sp>
      <p:sp>
        <p:nvSpPr>
          <p:cNvPr id="32" name="Text Placeholder 28">
            <a:extLst>
              <a:ext uri="{FF2B5EF4-FFF2-40B4-BE49-F238E27FC236}">
                <a16:creationId xmlns:a16="http://schemas.microsoft.com/office/drawing/2014/main" id="{8CCCF04E-E04C-4AB1-9C53-B92D17F93266}"/>
              </a:ext>
            </a:extLst>
          </p:cNvPr>
          <p:cNvSpPr>
            <a:spLocks noGrp="1"/>
          </p:cNvSpPr>
          <p:nvPr>
            <p:ph type="body" sz="quarter" idx="31" hasCustomPrompt="1"/>
          </p:nvPr>
        </p:nvSpPr>
        <p:spPr>
          <a:xfrm>
            <a:off x="5534024" y="5175504"/>
            <a:ext cx="1828800" cy="265176"/>
          </a:xfrm>
        </p:spPr>
        <p:txBody>
          <a:bodyPr lIns="0" tIns="0" rIns="0" bIns="0" anchor="ctr" anchorCtr="0">
            <a:noAutofit/>
          </a:bodyPr>
          <a:lstStyle>
            <a:lvl1pPr marL="0" indent="0" algn="ctr">
              <a:lnSpc>
                <a:spcPct val="100000"/>
              </a:lnSpc>
              <a:spcBef>
                <a:spcPts val="0"/>
              </a:spcBef>
              <a:buNone/>
              <a:defRPr sz="1200" b="0" spc="20" baseline="0">
                <a:solidFill>
                  <a:schemeClr val="tx1"/>
                </a:solidFill>
                <a:latin typeface="+mj-lt"/>
              </a:defRPr>
            </a:lvl1pPr>
          </a:lstStyle>
          <a:p>
            <a:pPr lvl="0"/>
            <a:r>
              <a:rPr lang="en-US"/>
              <a:t>NAME</a:t>
            </a:r>
          </a:p>
        </p:txBody>
      </p:sp>
      <p:sp>
        <p:nvSpPr>
          <p:cNvPr id="33" name="Text Placeholder 28">
            <a:extLst>
              <a:ext uri="{FF2B5EF4-FFF2-40B4-BE49-F238E27FC236}">
                <a16:creationId xmlns:a16="http://schemas.microsoft.com/office/drawing/2014/main" id="{219B05E2-B801-49E7-BB53-1DA62B85967E}"/>
              </a:ext>
            </a:extLst>
          </p:cNvPr>
          <p:cNvSpPr>
            <a:spLocks noGrp="1"/>
          </p:cNvSpPr>
          <p:nvPr>
            <p:ph type="body" sz="quarter" idx="32" hasCustomPrompt="1"/>
          </p:nvPr>
        </p:nvSpPr>
        <p:spPr>
          <a:xfrm>
            <a:off x="5534023" y="5504688"/>
            <a:ext cx="1828800" cy="265176"/>
          </a:xfrm>
        </p:spPr>
        <p:txBody>
          <a:bodyPr lIns="0" tIns="0" rIns="0" bIns="0">
            <a:noAutofit/>
          </a:bodyPr>
          <a:lstStyle>
            <a:lvl1pPr marL="0" indent="0" algn="ctr">
              <a:lnSpc>
                <a:spcPct val="100000"/>
              </a:lnSpc>
              <a:spcBef>
                <a:spcPts val="0"/>
              </a:spcBef>
              <a:buNone/>
              <a:defRPr sz="1000" b="0" spc="20" baseline="0">
                <a:solidFill>
                  <a:schemeClr val="tx1"/>
                </a:solidFill>
              </a:defRPr>
            </a:lvl1pPr>
          </a:lstStyle>
          <a:p>
            <a:pPr lvl="0"/>
            <a:r>
              <a:rPr lang="en-US"/>
              <a:t>Title</a:t>
            </a:r>
          </a:p>
        </p:txBody>
      </p:sp>
      <p:sp>
        <p:nvSpPr>
          <p:cNvPr id="34" name="Text Placeholder 28">
            <a:extLst>
              <a:ext uri="{FF2B5EF4-FFF2-40B4-BE49-F238E27FC236}">
                <a16:creationId xmlns:a16="http://schemas.microsoft.com/office/drawing/2014/main" id="{A31D8B7D-D3A7-4B0C-8920-B72C7DDA4461}"/>
              </a:ext>
            </a:extLst>
          </p:cNvPr>
          <p:cNvSpPr>
            <a:spLocks noGrp="1"/>
          </p:cNvSpPr>
          <p:nvPr>
            <p:ph type="body" sz="quarter" idx="33" hasCustomPrompt="1"/>
          </p:nvPr>
        </p:nvSpPr>
        <p:spPr>
          <a:xfrm>
            <a:off x="7766050" y="5175504"/>
            <a:ext cx="1828800" cy="265176"/>
          </a:xfrm>
        </p:spPr>
        <p:txBody>
          <a:bodyPr lIns="0" tIns="0" rIns="0" bIns="0" anchor="ctr" anchorCtr="0">
            <a:noAutofit/>
          </a:bodyPr>
          <a:lstStyle>
            <a:lvl1pPr marL="0" indent="0" algn="ctr">
              <a:lnSpc>
                <a:spcPct val="100000"/>
              </a:lnSpc>
              <a:spcBef>
                <a:spcPts val="0"/>
              </a:spcBef>
              <a:buNone/>
              <a:defRPr sz="1200" b="0" spc="20" baseline="0">
                <a:solidFill>
                  <a:schemeClr val="tx1"/>
                </a:solidFill>
                <a:latin typeface="+mj-lt"/>
              </a:defRPr>
            </a:lvl1pPr>
          </a:lstStyle>
          <a:p>
            <a:pPr lvl="0"/>
            <a:r>
              <a:rPr lang="en-US"/>
              <a:t>NAME</a:t>
            </a:r>
          </a:p>
        </p:txBody>
      </p:sp>
      <p:sp>
        <p:nvSpPr>
          <p:cNvPr id="35" name="Text Placeholder 28">
            <a:extLst>
              <a:ext uri="{FF2B5EF4-FFF2-40B4-BE49-F238E27FC236}">
                <a16:creationId xmlns:a16="http://schemas.microsoft.com/office/drawing/2014/main" id="{C2A50E85-EEA7-44BE-9C60-F2F8E34A5D3A}"/>
              </a:ext>
            </a:extLst>
          </p:cNvPr>
          <p:cNvSpPr>
            <a:spLocks noGrp="1"/>
          </p:cNvSpPr>
          <p:nvPr>
            <p:ph type="body" sz="quarter" idx="34" hasCustomPrompt="1"/>
          </p:nvPr>
        </p:nvSpPr>
        <p:spPr>
          <a:xfrm>
            <a:off x="7766049" y="5504688"/>
            <a:ext cx="1828800" cy="265176"/>
          </a:xfrm>
        </p:spPr>
        <p:txBody>
          <a:bodyPr lIns="0" tIns="0" rIns="0" bIns="0">
            <a:noAutofit/>
          </a:bodyPr>
          <a:lstStyle>
            <a:lvl1pPr marL="0" indent="0" algn="ctr">
              <a:lnSpc>
                <a:spcPct val="100000"/>
              </a:lnSpc>
              <a:spcBef>
                <a:spcPts val="0"/>
              </a:spcBef>
              <a:buNone/>
              <a:defRPr sz="1000" b="0" spc="20" baseline="0">
                <a:solidFill>
                  <a:schemeClr val="tx1"/>
                </a:solidFill>
              </a:defRPr>
            </a:lvl1pPr>
          </a:lstStyle>
          <a:p>
            <a:pPr lvl="0"/>
            <a:r>
              <a:rPr lang="en-US"/>
              <a:t>Title</a:t>
            </a:r>
          </a:p>
        </p:txBody>
      </p:sp>
      <p:sp>
        <p:nvSpPr>
          <p:cNvPr id="36" name="Text Placeholder 28">
            <a:extLst>
              <a:ext uri="{FF2B5EF4-FFF2-40B4-BE49-F238E27FC236}">
                <a16:creationId xmlns:a16="http://schemas.microsoft.com/office/drawing/2014/main" id="{786FCB93-7EDA-432A-9123-7F027D3530E7}"/>
              </a:ext>
            </a:extLst>
          </p:cNvPr>
          <p:cNvSpPr>
            <a:spLocks noGrp="1"/>
          </p:cNvSpPr>
          <p:nvPr>
            <p:ph type="body" sz="quarter" idx="35" hasCustomPrompt="1"/>
          </p:nvPr>
        </p:nvSpPr>
        <p:spPr>
          <a:xfrm>
            <a:off x="9963151" y="5175504"/>
            <a:ext cx="1828800" cy="265176"/>
          </a:xfrm>
        </p:spPr>
        <p:txBody>
          <a:bodyPr lIns="0" tIns="0" rIns="0" bIns="0" anchor="ctr" anchorCtr="0">
            <a:noAutofit/>
          </a:bodyPr>
          <a:lstStyle>
            <a:lvl1pPr marL="0" indent="0" algn="ctr">
              <a:lnSpc>
                <a:spcPct val="100000"/>
              </a:lnSpc>
              <a:spcBef>
                <a:spcPts val="0"/>
              </a:spcBef>
              <a:buNone/>
              <a:defRPr sz="1200" b="0" spc="20" baseline="0">
                <a:solidFill>
                  <a:schemeClr val="tx1"/>
                </a:solidFill>
                <a:latin typeface="+mj-lt"/>
              </a:defRPr>
            </a:lvl1pPr>
          </a:lstStyle>
          <a:p>
            <a:pPr lvl="0"/>
            <a:r>
              <a:rPr lang="en-US"/>
              <a:t>NAME</a:t>
            </a:r>
          </a:p>
        </p:txBody>
      </p:sp>
      <p:sp>
        <p:nvSpPr>
          <p:cNvPr id="37" name="Text Placeholder 28">
            <a:extLst>
              <a:ext uri="{FF2B5EF4-FFF2-40B4-BE49-F238E27FC236}">
                <a16:creationId xmlns:a16="http://schemas.microsoft.com/office/drawing/2014/main" id="{69394CE7-498A-4E40-A644-3E96C78BBACC}"/>
              </a:ext>
            </a:extLst>
          </p:cNvPr>
          <p:cNvSpPr>
            <a:spLocks noGrp="1"/>
          </p:cNvSpPr>
          <p:nvPr>
            <p:ph type="body" sz="quarter" idx="36" hasCustomPrompt="1"/>
          </p:nvPr>
        </p:nvSpPr>
        <p:spPr>
          <a:xfrm>
            <a:off x="9963150" y="5504688"/>
            <a:ext cx="1828800" cy="265176"/>
          </a:xfrm>
        </p:spPr>
        <p:txBody>
          <a:bodyPr lIns="0" tIns="0" rIns="0" bIns="0">
            <a:noAutofit/>
          </a:bodyPr>
          <a:lstStyle>
            <a:lvl1pPr marL="0" indent="0" algn="ctr">
              <a:lnSpc>
                <a:spcPct val="100000"/>
              </a:lnSpc>
              <a:spcBef>
                <a:spcPts val="0"/>
              </a:spcBef>
              <a:buNone/>
              <a:defRPr sz="1000" b="0" spc="20" baseline="0">
                <a:solidFill>
                  <a:schemeClr val="tx1"/>
                </a:solidFill>
              </a:defRPr>
            </a:lvl1pPr>
          </a:lstStyle>
          <a:p>
            <a:pPr lvl="0"/>
            <a:r>
              <a:rPr lang="en-US"/>
              <a:t>Title</a:t>
            </a:r>
          </a:p>
        </p:txBody>
      </p:sp>
      <p:grpSp>
        <p:nvGrpSpPr>
          <p:cNvPr id="40" name="Bottom Right">
            <a:extLst>
              <a:ext uri="{FF2B5EF4-FFF2-40B4-BE49-F238E27FC236}">
                <a16:creationId xmlns:a16="http://schemas.microsoft.com/office/drawing/2014/main" id="{7CC44202-D72A-410C-BDF3-D38B44459279}"/>
              </a:ext>
              <a:ext uri="{C183D7F6-B498-43B3-948B-1728B52AA6E4}">
                <adec:decorative xmlns:adec="http://schemas.microsoft.com/office/drawing/2017/decorative" val="1"/>
              </a:ext>
            </a:extLst>
          </p:cNvPr>
          <p:cNvGrpSpPr/>
          <p:nvPr userDrawn="1"/>
        </p:nvGrpSpPr>
        <p:grpSpPr>
          <a:xfrm flipH="1">
            <a:off x="0" y="3284231"/>
            <a:ext cx="3899905" cy="3581399"/>
            <a:chOff x="7980400" y="3276601"/>
            <a:chExt cx="4211600" cy="3581399"/>
          </a:xfrm>
        </p:grpSpPr>
        <p:grpSp>
          <p:nvGrpSpPr>
            <p:cNvPr id="41" name="Graphic 157">
              <a:extLst>
                <a:ext uri="{FF2B5EF4-FFF2-40B4-BE49-F238E27FC236}">
                  <a16:creationId xmlns:a16="http://schemas.microsoft.com/office/drawing/2014/main" id="{7256F1E1-6B3C-4A7D-A2DA-E78B8167AEFC}"/>
                </a:ext>
                <a:ext uri="{C183D7F6-B498-43B3-948B-1728B52AA6E4}">
                  <adec:decorative xmlns:adec="http://schemas.microsoft.com/office/drawing/2017/decorative" val="1"/>
                </a:ext>
              </a:extLst>
            </p:cNvPr>
            <p:cNvGrpSpPr/>
            <p:nvPr/>
          </p:nvGrpSpPr>
          <p:grpSpPr>
            <a:xfrm>
              <a:off x="8662740" y="3276601"/>
              <a:ext cx="3529260" cy="3581397"/>
              <a:chOff x="4114800" y="1423987"/>
              <a:chExt cx="3961542" cy="4007547"/>
            </a:xfrm>
            <a:noFill/>
          </p:grpSpPr>
          <p:sp>
            <p:nvSpPr>
              <p:cNvPr id="43" name="Freeform: Shape 24">
                <a:extLst>
                  <a:ext uri="{FF2B5EF4-FFF2-40B4-BE49-F238E27FC236}">
                    <a16:creationId xmlns:a16="http://schemas.microsoft.com/office/drawing/2014/main" id="{CBACE6E7-9D64-4E22-947B-A16BC13A495D}"/>
                  </a:ext>
                </a:extLst>
              </p:cNvPr>
              <p:cNvSpPr/>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noProof="0"/>
              </a:p>
            </p:txBody>
          </p:sp>
          <p:sp>
            <p:nvSpPr>
              <p:cNvPr id="44" name="Freeform: Shape 25">
                <a:extLst>
                  <a:ext uri="{FF2B5EF4-FFF2-40B4-BE49-F238E27FC236}">
                    <a16:creationId xmlns:a16="http://schemas.microsoft.com/office/drawing/2014/main" id="{312E2F0C-7DDA-46C1-8BFC-0CB6610ED2D6}"/>
                  </a:ext>
                </a:extLst>
              </p:cNvPr>
              <p:cNvSpPr/>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noProof="0"/>
              </a:p>
            </p:txBody>
          </p:sp>
          <p:sp>
            <p:nvSpPr>
              <p:cNvPr id="45" name="Freeform: Shape 26">
                <a:extLst>
                  <a:ext uri="{FF2B5EF4-FFF2-40B4-BE49-F238E27FC236}">
                    <a16:creationId xmlns:a16="http://schemas.microsoft.com/office/drawing/2014/main" id="{B00BB558-C9D3-4865-9D7C-68080BD9BC5C}"/>
                  </a:ext>
                </a:extLst>
              </p:cNvPr>
              <p:cNvSpPr/>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noProof="0"/>
              </a:p>
            </p:txBody>
          </p:sp>
          <p:sp>
            <p:nvSpPr>
              <p:cNvPr id="46" name="Freeform: Shape 30">
                <a:extLst>
                  <a:ext uri="{FF2B5EF4-FFF2-40B4-BE49-F238E27FC236}">
                    <a16:creationId xmlns:a16="http://schemas.microsoft.com/office/drawing/2014/main" id="{DE84E9D1-C6BC-4D0F-8E28-452D1A2D6348}"/>
                  </a:ext>
                </a:extLst>
              </p:cNvPr>
              <p:cNvSpPr/>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noProof="0"/>
              </a:p>
            </p:txBody>
          </p:sp>
          <p:sp>
            <p:nvSpPr>
              <p:cNvPr id="47" name="Freeform: Shape 31">
                <a:extLst>
                  <a:ext uri="{FF2B5EF4-FFF2-40B4-BE49-F238E27FC236}">
                    <a16:creationId xmlns:a16="http://schemas.microsoft.com/office/drawing/2014/main" id="{7EBBCCB4-1809-40AD-91F6-39C28759E5E8}"/>
                  </a:ext>
                </a:extLst>
              </p:cNvPr>
              <p:cNvSpPr/>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noProof="0"/>
              </a:p>
            </p:txBody>
          </p:sp>
          <p:sp>
            <p:nvSpPr>
              <p:cNvPr id="48" name="Freeform: Shape 32">
                <a:extLst>
                  <a:ext uri="{FF2B5EF4-FFF2-40B4-BE49-F238E27FC236}">
                    <a16:creationId xmlns:a16="http://schemas.microsoft.com/office/drawing/2014/main" id="{BA3FEF5E-47CD-4172-8DF6-02148A3725E4}"/>
                  </a:ext>
                </a:extLst>
              </p:cNvPr>
              <p:cNvSpPr/>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noProof="0"/>
              </a:p>
            </p:txBody>
          </p:sp>
          <p:sp>
            <p:nvSpPr>
              <p:cNvPr id="49" name="Freeform: Shape 36">
                <a:extLst>
                  <a:ext uri="{FF2B5EF4-FFF2-40B4-BE49-F238E27FC236}">
                    <a16:creationId xmlns:a16="http://schemas.microsoft.com/office/drawing/2014/main" id="{A0DB2A11-69BA-47A8-83C3-24DC12533D21}"/>
                  </a:ext>
                </a:extLst>
              </p:cNvPr>
              <p:cNvSpPr/>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noProof="0"/>
              </a:p>
            </p:txBody>
          </p:sp>
        </p:grpSp>
        <p:sp>
          <p:nvSpPr>
            <p:cNvPr id="42" name="Freeform: Shape 23">
              <a:extLst>
                <a:ext uri="{FF2B5EF4-FFF2-40B4-BE49-F238E27FC236}">
                  <a16:creationId xmlns:a16="http://schemas.microsoft.com/office/drawing/2014/main" id="{03BB437D-6EF7-4ADF-B47F-C4F3AA64A8EE}"/>
                </a:ext>
                <a:ext uri="{C183D7F6-B498-43B3-948B-1728B52AA6E4}">
                  <adec:decorative xmlns:adec="http://schemas.microsoft.com/office/drawing/2017/decorative" val="1"/>
                </a:ext>
              </a:extLst>
            </p:cNvPr>
            <p:cNvSpPr/>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rtl="0"/>
              <a:endParaRPr lang="en-GB" noProof="0"/>
            </a:p>
          </p:txBody>
        </p:sp>
      </p:grpSp>
      <p:sp>
        <p:nvSpPr>
          <p:cNvPr id="3" name="Date Placeholder 2">
            <a:extLst>
              <a:ext uri="{FF2B5EF4-FFF2-40B4-BE49-F238E27FC236}">
                <a16:creationId xmlns:a16="http://schemas.microsoft.com/office/drawing/2014/main" id="{A0C71211-4520-46A1-9487-4AE49C3239EF}"/>
              </a:ext>
            </a:extLst>
          </p:cNvPr>
          <p:cNvSpPr>
            <a:spLocks noGrp="1"/>
          </p:cNvSpPr>
          <p:nvPr>
            <p:ph type="dt" sz="half" idx="10"/>
          </p:nvPr>
        </p:nvSpPr>
        <p:spPr/>
        <p:txBody>
          <a:bodyPr/>
          <a:lstStyle/>
          <a:p>
            <a:r>
              <a:rPr lang="en-US"/>
              <a:t>20XX</a:t>
            </a:r>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p:txBody>
          <a:bodyPr/>
          <a:lstStyle/>
          <a:p>
            <a:r>
              <a:rPr lang="en-US"/>
              <a:t>Presentation title</a:t>
            </a:r>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p:txBody>
          <a:bodyPr/>
          <a:lstStyle/>
          <a:p>
            <a:fld id="{294A09A9-5501-47C1-A89A-A340965A2BE2}" type="slidenum">
              <a:rPr lang="en-US" smtClean="0"/>
              <a:t>‹#›</a:t>
            </a:fld>
            <a:endParaRPr lang="en-US"/>
          </a:p>
        </p:txBody>
      </p:sp>
    </p:spTree>
    <p:extLst>
      <p:ext uri="{BB962C8B-B14F-4D97-AF65-F5344CB8AC3E}">
        <p14:creationId xmlns:p14="http://schemas.microsoft.com/office/powerpoint/2010/main" val="11616599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98F9AA-2C87-421D-97C1-B4248DFDC2C2}"/>
              </a:ext>
            </a:extLst>
          </p:cNvPr>
          <p:cNvSpPr>
            <a:spLocks noGrp="1"/>
          </p:cNvSpPr>
          <p:nvPr>
            <p:ph type="title"/>
          </p:nvPr>
        </p:nvSpPr>
        <p:spPr>
          <a:xfrm>
            <a:off x="841248" y="381000"/>
            <a:ext cx="109728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841248" y="1825625"/>
            <a:ext cx="109728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ED77A09-15C2-4E47-948E-AACAFCA47D4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bg1">
                    <a:lumMod val="50000"/>
                  </a:schemeClr>
                </a:solidFill>
              </a:defRPr>
            </a:lvl1pPr>
          </a:lstStyle>
          <a:p>
            <a:r>
              <a:rPr lang="en-US"/>
              <a:t>20XX</a:t>
            </a:r>
          </a:p>
        </p:txBody>
      </p:sp>
      <p:sp>
        <p:nvSpPr>
          <p:cNvPr id="5" name="Footer Placeholder 4">
            <a:extLst>
              <a:ext uri="{FF2B5EF4-FFF2-40B4-BE49-F238E27FC236}">
                <a16:creationId xmlns:a16="http://schemas.microsoft.com/office/drawing/2014/main" id="{60567522-C3B6-46EB-A361-BEC2510B00C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bg1">
                    <a:lumMod val="50000"/>
                  </a:schemeClr>
                </a:solidFill>
              </a:defRPr>
            </a:lvl1pPr>
          </a:lstStyle>
          <a:p>
            <a:r>
              <a:rPr lang="en-US"/>
              <a:t>Presentation title</a:t>
            </a:r>
          </a:p>
        </p:txBody>
      </p:sp>
      <p:sp>
        <p:nvSpPr>
          <p:cNvPr id="6" name="Slide Number Placeholder 5">
            <a:extLst>
              <a:ext uri="{FF2B5EF4-FFF2-40B4-BE49-F238E27FC236}">
                <a16:creationId xmlns:a16="http://schemas.microsoft.com/office/drawing/2014/main" id="{CDC57CF0-034F-450D-937C-718D5AF1A05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bg1">
                    <a:lumMod val="50000"/>
                  </a:schemeClr>
                </a:solidFill>
              </a:defRPr>
            </a:lvl1pPr>
          </a:lstStyle>
          <a:p>
            <a:fld id="{294A09A9-5501-47C1-A89A-A340965A2BE2}" type="slidenum">
              <a:rPr lang="en-US" smtClean="0"/>
              <a:pPr/>
              <a:t>‹#›</a:t>
            </a:fld>
            <a:endParaRPr lang="en-US"/>
          </a:p>
        </p:txBody>
      </p: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49" r:id="rId1"/>
    <p:sldLayoutId id="2147483659" r:id="rId2"/>
    <p:sldLayoutId id="2147483670" r:id="rId3"/>
    <p:sldLayoutId id="2147483651" r:id="rId4"/>
    <p:sldLayoutId id="2147483654" r:id="rId5"/>
    <p:sldLayoutId id="2147483673" r:id="rId6"/>
    <p:sldLayoutId id="2147483663" r:id="rId7"/>
    <p:sldLayoutId id="2147483667" r:id="rId8"/>
    <p:sldLayoutId id="2147483664" r:id="rId9"/>
    <p:sldLayoutId id="2147483671" r:id="rId10"/>
    <p:sldLayoutId id="2147483672" r:id="rId11"/>
    <p:sldLayoutId id="2147483662" r:id="rId12"/>
    <p:sldLayoutId id="2147483666" r:id="rId13"/>
    <p:sldLayoutId id="2147483660" r:id="rId14"/>
    <p:sldLayoutId id="2147483661" r:id="rId15"/>
    <p:sldLayoutId id="2147483652" r:id="rId16"/>
    <p:sldLayoutId id="2147483653" r:id="rId17"/>
    <p:sldLayoutId id="2147483655" r:id="rId18"/>
    <p:sldLayoutId id="2147483656" r:id="rId19"/>
    <p:sldLayoutId id="2147483657" r:id="rId20"/>
  </p:sldLayoutIdLst>
  <p:hf hdr="0"/>
  <p:txStyles>
    <p:titleStyle>
      <a:lvl1pPr algn="l" defTabSz="914400" rtl="0" eaLnBrk="1" latinLnBrk="0" hangingPunct="1">
        <a:lnSpc>
          <a:spcPct val="90000"/>
        </a:lnSpc>
        <a:spcBef>
          <a:spcPct val="0"/>
        </a:spcBef>
        <a:buNone/>
        <a:defRPr sz="3000" kern="1200" cap="all" spc="30" baseline="0">
          <a:solidFill>
            <a:schemeClr val="tx1">
              <a:lumMod val="75000"/>
              <a:lumOff val="25000"/>
            </a:schemeClr>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A4A3A4"/>
          </p15:clr>
        </p15:guide>
        <p15:guide id="2" pos="3840" userDrawn="1">
          <p15:clr>
            <a:srgbClr val="A4A3A4"/>
          </p15:clr>
        </p15:guide>
        <p15:guide id="3" pos="528" userDrawn="1">
          <p15:clr>
            <a:srgbClr val="547EBF"/>
          </p15:clr>
        </p15:guide>
        <p15:guide id="4" orient="horz" pos="240" userDrawn="1">
          <p15:clr>
            <a:srgbClr val="547EBF"/>
          </p15:clr>
        </p15:guide>
        <p15:guide id="5" pos="7152" userDrawn="1">
          <p15:clr>
            <a:srgbClr val="547EBF"/>
          </p15:clr>
        </p15:guide>
        <p15:guide id="6" orient="horz" pos="4080" userDrawn="1">
          <p15:clr>
            <a:srgbClr val="547EBF"/>
          </p15:clr>
        </p15:guide>
        <p15:guide id="10" pos="1920" userDrawn="1">
          <p15:clr>
            <a:srgbClr val="547EBF"/>
          </p15:clr>
        </p15:guide>
        <p15:guide id="12" pos="5736" userDrawn="1">
          <p15:clr>
            <a:srgbClr val="547EBF"/>
          </p15:clr>
        </p15:guide>
        <p15:guide id="15" pos="5112" userDrawn="1">
          <p15:clr>
            <a:srgbClr val="9FCC3B"/>
          </p15:clr>
        </p15:guide>
        <p15:guide id="16" pos="2544" userDrawn="1">
          <p15:clr>
            <a:srgbClr val="9FCC3B"/>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jpeg"/><Relationship Id="rId5" Type="http://schemas.openxmlformats.org/officeDocument/2006/relationships/image" Target="../media/image3.jpe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jpeg"/><Relationship Id="rId1" Type="http://schemas.openxmlformats.org/officeDocument/2006/relationships/slideLayout" Target="../slideLayouts/slideLayout8.xml"/><Relationship Id="rId5" Type="http://schemas.openxmlformats.org/officeDocument/2006/relationships/image" Target="../media/image44.png"/><Relationship Id="rId4" Type="http://schemas.openxmlformats.org/officeDocument/2006/relationships/image" Target="../media/image43.png"/></Relationships>
</file>

<file path=ppt/slides/_rels/slide11.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 Id="rId9" Type="http://schemas.openxmlformats.org/officeDocument/2006/relationships/image" Target="../media/image51.png"/></Relationships>
</file>

<file path=ppt/slides/_rels/slide12.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9.xml"/><Relationship Id="rId1" Type="http://schemas.openxmlformats.org/officeDocument/2006/relationships/slideLayout" Target="../slideLayouts/slideLayout9.xml"/><Relationship Id="rId5" Type="http://schemas.openxmlformats.org/officeDocument/2006/relationships/image" Target="../media/image54.png"/><Relationship Id="rId4" Type="http://schemas.openxmlformats.org/officeDocument/2006/relationships/image" Target="../media/image53.png"/></Relationships>
</file>

<file path=ppt/slides/_rels/slide13.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10.xml"/><Relationship Id="rId1" Type="http://schemas.openxmlformats.org/officeDocument/2006/relationships/slideLayout" Target="../slideLayouts/slideLayout9.xml"/><Relationship Id="rId5" Type="http://schemas.openxmlformats.org/officeDocument/2006/relationships/image" Target="../media/image57.png"/><Relationship Id="rId4" Type="http://schemas.openxmlformats.org/officeDocument/2006/relationships/image" Target="../media/image56.png"/></Relationships>
</file>

<file path=ppt/slides/_rels/slide14.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11.xml"/><Relationship Id="rId1" Type="http://schemas.openxmlformats.org/officeDocument/2006/relationships/slideLayout" Target="../slideLayouts/slideLayout9.xml"/><Relationship Id="rId5" Type="http://schemas.openxmlformats.org/officeDocument/2006/relationships/image" Target="../media/image60.png"/><Relationship Id="rId4" Type="http://schemas.openxmlformats.org/officeDocument/2006/relationships/image" Target="../media/image59.png"/></Relationships>
</file>

<file path=ppt/slides/_rels/slide15.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63.png"/><Relationship Id="rId4" Type="http://schemas.openxmlformats.org/officeDocument/2006/relationships/image" Target="../media/image62.png"/></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7.xml.rels><?xml version="1.0" encoding="UTF-8" standalone="yes"?>
<Relationships xmlns="http://schemas.openxmlformats.org/package/2006/relationships"><Relationship Id="rId3" Type="http://schemas.openxmlformats.org/officeDocument/2006/relationships/hyperlink" Target="https://matplotlib.org/stable/api/" TargetMode="External"/><Relationship Id="rId2" Type="http://schemas.openxmlformats.org/officeDocument/2006/relationships/hyperlink" Target="https://seaborn.pydata.org/api.html" TargetMode="External"/><Relationship Id="rId1" Type="http://schemas.openxmlformats.org/officeDocument/2006/relationships/slideLayout" Target="../slideLayouts/slideLayout6.xml"/><Relationship Id="rId5" Type="http://schemas.openxmlformats.org/officeDocument/2006/relationships/hyperlink" Target="https://www.kaggle.com/datasets/rodolfomendes/abalone-dataset" TargetMode="External"/><Relationship Id="rId4" Type="http://schemas.openxmlformats.org/officeDocument/2006/relationships/hyperlink" Target="https://pandas.pydata.org/docs/"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jpe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jpeg"/><Relationship Id="rId7" Type="http://schemas.openxmlformats.org/officeDocument/2006/relationships/image" Target="../media/image15.png"/><Relationship Id="rId12"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s>
</file>

<file path=ppt/slides/_rels/slide5.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5.xml"/><Relationship Id="rId1" Type="http://schemas.openxmlformats.org/officeDocument/2006/relationships/slideLayout" Target="../slideLayouts/slideLayout9.xml"/><Relationship Id="rId5" Type="http://schemas.openxmlformats.org/officeDocument/2006/relationships/image" Target="../media/image23.png"/><Relationship Id="rId4" Type="http://schemas.openxmlformats.org/officeDocument/2006/relationships/image" Target="../media/image22.png"/></Relationships>
</file>

<file path=ppt/slides/_rels/slide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7.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7.jpeg"/><Relationship Id="rId7" Type="http://schemas.openxmlformats.org/officeDocument/2006/relationships/image" Target="../media/image30.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29.png"/><Relationship Id="rId11" Type="http://schemas.openxmlformats.org/officeDocument/2006/relationships/image" Target="../media/image34.png"/><Relationship Id="rId5" Type="http://schemas.openxmlformats.org/officeDocument/2006/relationships/image" Target="../media/image28.png"/><Relationship Id="rId10" Type="http://schemas.openxmlformats.org/officeDocument/2006/relationships/image" Target="../media/image33.png"/><Relationship Id="rId4" Type="http://schemas.openxmlformats.org/officeDocument/2006/relationships/image" Target="../media/image20.png"/><Relationship Id="rId9" Type="http://schemas.openxmlformats.org/officeDocument/2006/relationships/image" Target="../media/image32.png"/></Relationships>
</file>

<file path=ppt/slides/_rels/slide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jpeg"/><Relationship Id="rId1" Type="http://schemas.openxmlformats.org/officeDocument/2006/relationships/slideLayout" Target="../slideLayouts/slideLayout8.xml"/><Relationship Id="rId4" Type="http://schemas.openxmlformats.org/officeDocument/2006/relationships/image" Target="../media/image37.png"/></Relationships>
</file>

<file path=ppt/slides/_rels/slide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jpeg"/><Relationship Id="rId1" Type="http://schemas.openxmlformats.org/officeDocument/2006/relationships/slideLayout" Target="../slideLayouts/slideLayout6.xml"/><Relationship Id="rId4" Type="http://schemas.openxmlformats.org/officeDocument/2006/relationships/image" Target="../media/image4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F3D98-3C30-4CFC-8643-C81E829C8C25}"/>
              </a:ext>
            </a:extLst>
          </p:cNvPr>
          <p:cNvSpPr>
            <a:spLocks noGrp="1"/>
          </p:cNvSpPr>
          <p:nvPr>
            <p:ph type="ctrTitle"/>
          </p:nvPr>
        </p:nvSpPr>
        <p:spPr>
          <a:xfrm>
            <a:off x="381000" y="4814306"/>
            <a:ext cx="11430000" cy="914400"/>
          </a:xfrm>
        </p:spPr>
        <p:txBody>
          <a:bodyPr anchor="b" anchorCtr="0">
            <a:normAutofit/>
          </a:bodyPr>
          <a:lstStyle/>
          <a:p>
            <a:r>
              <a:rPr lang="en-US"/>
              <a:t>Abalone</a:t>
            </a:r>
          </a:p>
        </p:txBody>
      </p:sp>
      <p:sp>
        <p:nvSpPr>
          <p:cNvPr id="3" name="Subtitle 2">
            <a:extLst>
              <a:ext uri="{FF2B5EF4-FFF2-40B4-BE49-F238E27FC236}">
                <a16:creationId xmlns:a16="http://schemas.microsoft.com/office/drawing/2014/main" id="{A068D447-28D3-4F5F-B2DC-FD67E9015868}"/>
              </a:ext>
            </a:extLst>
          </p:cNvPr>
          <p:cNvSpPr>
            <a:spLocks noGrp="1"/>
          </p:cNvSpPr>
          <p:nvPr>
            <p:ph type="subTitle" idx="1"/>
          </p:nvPr>
        </p:nvSpPr>
        <p:spPr>
          <a:xfrm>
            <a:off x="1524000" y="5727142"/>
            <a:ext cx="9144000" cy="457200"/>
          </a:xfrm>
        </p:spPr>
        <p:txBody>
          <a:bodyPr anchor="ctr">
            <a:normAutofit/>
          </a:bodyPr>
          <a:lstStyle/>
          <a:p>
            <a:r>
              <a:rPr lang="en-US" err="1"/>
              <a:t>Corentin</a:t>
            </a:r>
            <a:r>
              <a:rPr lang="en-US"/>
              <a:t> Favier, Alex Men</a:t>
            </a:r>
          </a:p>
        </p:txBody>
      </p:sp>
      <p:pic>
        <p:nvPicPr>
          <p:cNvPr id="17410" name="Picture 2" descr="Paleozoic Puzzle: the Origins of Abalone - Dr Abalone">
            <a:extLst>
              <a:ext uri="{FF2B5EF4-FFF2-40B4-BE49-F238E27FC236}">
                <a16:creationId xmlns:a16="http://schemas.microsoft.com/office/drawing/2014/main" id="{68EC1B10-EAAD-92A8-E8D2-2E994B6DDB8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2486" r="43730"/>
          <a:stretch/>
        </p:blipFill>
        <p:spPr bwMode="auto">
          <a:xfrm>
            <a:off x="0" y="-21631"/>
            <a:ext cx="2971800" cy="4517898"/>
          </a:xfrm>
          <a:prstGeom prst="rect">
            <a:avLst/>
          </a:prstGeom>
          <a:noFill/>
          <a:extLst>
            <a:ext uri="{909E8E84-426E-40DD-AFC4-6F175D3DCCD1}">
              <a14:hiddenFill xmlns:a14="http://schemas.microsoft.com/office/drawing/2010/main">
                <a:solidFill>
                  <a:srgbClr val="FFFFFF"/>
                </a:solidFill>
              </a14:hiddenFill>
            </a:ext>
          </a:extLst>
        </p:spPr>
      </p:pic>
      <p:pic>
        <p:nvPicPr>
          <p:cNvPr id="17412" name="Picture 4" descr="Kelp Collapse in Northern California Waters Has Far-Reaching Impact | The  Pew Charitable Trusts">
            <a:extLst>
              <a:ext uri="{FF2B5EF4-FFF2-40B4-BE49-F238E27FC236}">
                <a16:creationId xmlns:a16="http://schemas.microsoft.com/office/drawing/2014/main" id="{F875D148-95C2-4401-301F-B1F46CAF856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1968" r="20010"/>
          <a:stretch/>
        </p:blipFill>
        <p:spPr bwMode="auto">
          <a:xfrm>
            <a:off x="3042920" y="-21631"/>
            <a:ext cx="3053079" cy="4517898"/>
          </a:xfrm>
          <a:prstGeom prst="rect">
            <a:avLst/>
          </a:prstGeom>
          <a:noFill/>
          <a:extLst>
            <a:ext uri="{909E8E84-426E-40DD-AFC4-6F175D3DCCD1}">
              <a14:hiddenFill xmlns:a14="http://schemas.microsoft.com/office/drawing/2010/main">
                <a:solidFill>
                  <a:srgbClr val="FFFFFF"/>
                </a:solidFill>
              </a14:hiddenFill>
            </a:ext>
          </a:extLst>
        </p:spPr>
      </p:pic>
      <p:pic>
        <p:nvPicPr>
          <p:cNvPr id="17414" name="Picture 6" descr="Species recovery: pinto abalone | Seattle Aquarium">
            <a:extLst>
              <a:ext uri="{FF2B5EF4-FFF2-40B4-BE49-F238E27FC236}">
                <a16:creationId xmlns:a16="http://schemas.microsoft.com/office/drawing/2014/main" id="{9AC43E71-668B-E85A-AB50-57959D76BE3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7007" r="48466"/>
          <a:stretch/>
        </p:blipFill>
        <p:spPr bwMode="auto">
          <a:xfrm>
            <a:off x="6167119" y="-19050"/>
            <a:ext cx="2969624" cy="4515317"/>
          </a:xfrm>
          <a:prstGeom prst="rect">
            <a:avLst/>
          </a:prstGeom>
          <a:noFill/>
          <a:extLst>
            <a:ext uri="{909E8E84-426E-40DD-AFC4-6F175D3DCCD1}">
              <a14:hiddenFill xmlns:a14="http://schemas.microsoft.com/office/drawing/2010/main">
                <a:solidFill>
                  <a:srgbClr val="FFFFFF"/>
                </a:solidFill>
              </a14:hiddenFill>
            </a:ext>
          </a:extLst>
        </p:spPr>
      </p:pic>
      <p:pic>
        <p:nvPicPr>
          <p:cNvPr id="17416" name="Picture 8" descr="Rare Tropical Abalones Now Available from Unique Corals | Reef Builders |  The Reef and Saltwater Aquarium Blog">
            <a:extLst>
              <a:ext uri="{FF2B5EF4-FFF2-40B4-BE49-F238E27FC236}">
                <a16:creationId xmlns:a16="http://schemas.microsoft.com/office/drawing/2014/main" id="{1ED34056-70F8-A39A-BB60-C7448F821052}"/>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1749" r="27138"/>
          <a:stretch/>
        </p:blipFill>
        <p:spPr bwMode="auto">
          <a:xfrm>
            <a:off x="9265920" y="0"/>
            <a:ext cx="2926080" cy="45153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60655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Pete Thomas Outdoors: Abalone">
            <a:extLst>
              <a:ext uri="{FF2B5EF4-FFF2-40B4-BE49-F238E27FC236}">
                <a16:creationId xmlns:a16="http://schemas.microsoft.com/office/drawing/2014/main" id="{9B7B2A15-9437-73B6-82EE-4E5D6DF7E79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0011" r="18385"/>
          <a:stretch/>
        </p:blipFill>
        <p:spPr bwMode="auto">
          <a:xfrm>
            <a:off x="5648277" y="0"/>
            <a:ext cx="6543723" cy="6854118"/>
          </a:xfrm>
          <a:prstGeom prst="rect">
            <a:avLst/>
          </a:prstGeom>
          <a:noFill/>
          <a:extLst>
            <a:ext uri="{909E8E84-426E-40DD-AFC4-6F175D3DCCD1}">
              <a14:hiddenFill xmlns:a14="http://schemas.microsoft.com/office/drawing/2010/main">
                <a:solidFill>
                  <a:srgbClr val="FFFFFF"/>
                </a:solidFill>
              </a14:hiddenFill>
            </a:ext>
          </a:extLst>
        </p:spPr>
      </p:pic>
      <p:sp>
        <p:nvSpPr>
          <p:cNvPr id="31" name="Title 1">
            <a:extLst>
              <a:ext uri="{FF2B5EF4-FFF2-40B4-BE49-F238E27FC236}">
                <a16:creationId xmlns:a16="http://schemas.microsoft.com/office/drawing/2014/main" id="{A1376FCE-2BF4-3923-9C87-B1B31CE37084}"/>
              </a:ext>
            </a:extLst>
          </p:cNvPr>
          <p:cNvSpPr>
            <a:spLocks noGrp="1"/>
          </p:cNvSpPr>
          <p:nvPr>
            <p:ph type="title"/>
          </p:nvPr>
        </p:nvSpPr>
        <p:spPr>
          <a:xfrm>
            <a:off x="0" y="164517"/>
            <a:ext cx="4572000" cy="1325563"/>
          </a:xfrm>
        </p:spPr>
        <p:txBody>
          <a:bodyPr>
            <a:normAutofit/>
          </a:bodyPr>
          <a:lstStyle/>
          <a:p>
            <a:pPr algn="ctr"/>
            <a:r>
              <a:rPr lang="en-US">
                <a:solidFill>
                  <a:schemeClr val="accent1"/>
                </a:solidFill>
              </a:rPr>
              <a:t>Population sex</a:t>
            </a:r>
          </a:p>
        </p:txBody>
      </p:sp>
      <p:pic>
        <p:nvPicPr>
          <p:cNvPr id="3" name="Picture 2">
            <a:extLst>
              <a:ext uri="{FF2B5EF4-FFF2-40B4-BE49-F238E27FC236}">
                <a16:creationId xmlns:a16="http://schemas.microsoft.com/office/drawing/2014/main" id="{05537F17-6692-C8DF-E10C-E537D84D25F1}"/>
              </a:ext>
            </a:extLst>
          </p:cNvPr>
          <p:cNvPicPr>
            <a:picLocks noChangeAspect="1"/>
          </p:cNvPicPr>
          <p:nvPr/>
        </p:nvPicPr>
        <p:blipFill>
          <a:blip r:embed="rId3"/>
          <a:stretch>
            <a:fillRect/>
          </a:stretch>
        </p:blipFill>
        <p:spPr>
          <a:xfrm>
            <a:off x="411838" y="1329661"/>
            <a:ext cx="5816975" cy="586586"/>
          </a:xfrm>
          <a:prstGeom prst="rect">
            <a:avLst/>
          </a:prstGeom>
          <a:ln w="38100" cap="sq">
            <a:solidFill>
              <a:schemeClr val="tx2"/>
            </a:solidFill>
            <a:prstDash val="solid"/>
            <a:miter lim="800000"/>
          </a:ln>
          <a:effectLst>
            <a:outerShdw blurRad="50800" dist="38100" dir="2700000" algn="tl" rotWithShape="0">
              <a:srgbClr val="000000">
                <a:alpha val="43000"/>
              </a:srgbClr>
            </a:outerShdw>
          </a:effectLst>
        </p:spPr>
      </p:pic>
      <p:pic>
        <p:nvPicPr>
          <p:cNvPr id="5" name="Picture 4">
            <a:extLst>
              <a:ext uri="{FF2B5EF4-FFF2-40B4-BE49-F238E27FC236}">
                <a16:creationId xmlns:a16="http://schemas.microsoft.com/office/drawing/2014/main" id="{C5DB95EA-BD03-1FCE-0EE8-9DC2FC9595CA}"/>
              </a:ext>
            </a:extLst>
          </p:cNvPr>
          <p:cNvPicPr>
            <a:picLocks noChangeAspect="1"/>
          </p:cNvPicPr>
          <p:nvPr/>
        </p:nvPicPr>
        <p:blipFill>
          <a:blip r:embed="rId4"/>
          <a:stretch>
            <a:fillRect/>
          </a:stretch>
        </p:blipFill>
        <p:spPr>
          <a:xfrm>
            <a:off x="4122111" y="2729187"/>
            <a:ext cx="4162511" cy="3964296"/>
          </a:xfrm>
          <a:prstGeom prst="rect">
            <a:avLst/>
          </a:prstGeom>
          <a:ln w="38100" cap="sq">
            <a:solidFill>
              <a:schemeClr val="tx2"/>
            </a:solidFill>
            <a:prstDash val="solid"/>
            <a:miter lim="800000"/>
          </a:ln>
          <a:effectLst>
            <a:outerShdw blurRad="50800" dist="38100" dir="2700000" algn="tl" rotWithShape="0">
              <a:srgbClr val="000000">
                <a:alpha val="43000"/>
              </a:srgbClr>
            </a:outerShdw>
          </a:effectLst>
        </p:spPr>
      </p:pic>
      <p:pic>
        <p:nvPicPr>
          <p:cNvPr id="7" name="Picture 6">
            <a:extLst>
              <a:ext uri="{FF2B5EF4-FFF2-40B4-BE49-F238E27FC236}">
                <a16:creationId xmlns:a16="http://schemas.microsoft.com/office/drawing/2014/main" id="{3D8CF221-392A-93FB-D869-C9A7DE249665}"/>
              </a:ext>
            </a:extLst>
          </p:cNvPr>
          <p:cNvPicPr>
            <a:picLocks noChangeAspect="1"/>
          </p:cNvPicPr>
          <p:nvPr/>
        </p:nvPicPr>
        <p:blipFill rotWithShape="1">
          <a:blip r:embed="rId5"/>
          <a:srcRect l="12933" t="10039" r="15834" b="13378"/>
          <a:stretch/>
        </p:blipFill>
        <p:spPr>
          <a:xfrm>
            <a:off x="8713236" y="495052"/>
            <a:ext cx="3066926" cy="2842389"/>
          </a:xfrm>
          <a:prstGeom prst="rect">
            <a:avLst/>
          </a:prstGeom>
          <a:ln w="38100" cap="sq">
            <a:solidFill>
              <a:schemeClr val="tx2"/>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4958918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FOSSIL HUNTRESS: ABALONE: GWA'LIT'SA">
            <a:extLst>
              <a:ext uri="{FF2B5EF4-FFF2-40B4-BE49-F238E27FC236}">
                <a16:creationId xmlns:a16="http://schemas.microsoft.com/office/drawing/2014/main" id="{49EDFD6E-C0B0-B4E7-C9F2-2C5951C2D02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232" r="9082"/>
          <a:stretch/>
        </p:blipFill>
        <p:spPr bwMode="auto">
          <a:xfrm>
            <a:off x="0" y="0"/>
            <a:ext cx="6463532"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8C543F67-9C70-4748-8C0C-3A7863422F99}"/>
              </a:ext>
            </a:extLst>
          </p:cNvPr>
          <p:cNvSpPr>
            <a:spLocks noGrp="1"/>
          </p:cNvSpPr>
          <p:nvPr>
            <p:ph type="title"/>
          </p:nvPr>
        </p:nvSpPr>
        <p:spPr>
          <a:xfrm>
            <a:off x="417763" y="-24433"/>
            <a:ext cx="4572000" cy="1325563"/>
          </a:xfrm>
        </p:spPr>
        <p:txBody>
          <a:bodyPr>
            <a:normAutofit/>
          </a:bodyPr>
          <a:lstStyle/>
          <a:p>
            <a:r>
              <a:rPr lang="en-US">
                <a:solidFill>
                  <a:schemeClr val="accent2"/>
                </a:solidFill>
              </a:rPr>
              <a:t>Sex and infant comparison</a:t>
            </a:r>
          </a:p>
        </p:txBody>
      </p:sp>
      <p:pic>
        <p:nvPicPr>
          <p:cNvPr id="4" name="Picture 3">
            <a:extLst>
              <a:ext uri="{FF2B5EF4-FFF2-40B4-BE49-F238E27FC236}">
                <a16:creationId xmlns:a16="http://schemas.microsoft.com/office/drawing/2014/main" id="{891395D0-B88B-F328-0C35-03C9A6EE81A3}"/>
              </a:ext>
            </a:extLst>
          </p:cNvPr>
          <p:cNvPicPr>
            <a:picLocks noChangeAspect="1"/>
          </p:cNvPicPr>
          <p:nvPr/>
        </p:nvPicPr>
        <p:blipFill>
          <a:blip r:embed="rId4"/>
          <a:stretch>
            <a:fillRect/>
          </a:stretch>
        </p:blipFill>
        <p:spPr>
          <a:xfrm>
            <a:off x="5881037" y="127178"/>
            <a:ext cx="2734057" cy="1895740"/>
          </a:xfrm>
          <a:prstGeom prst="rect">
            <a:avLst/>
          </a:prstGeom>
          <a:ln w="38100" cap="sq">
            <a:solidFill>
              <a:schemeClr val="tx2"/>
            </a:solidFill>
            <a:prstDash val="solid"/>
            <a:miter lim="800000"/>
          </a:ln>
          <a:effectLst>
            <a:outerShdw blurRad="50800" dist="38100" dir="2700000" algn="tl" rotWithShape="0">
              <a:srgbClr val="000000">
                <a:alpha val="43000"/>
              </a:srgbClr>
            </a:outerShdw>
          </a:effectLst>
        </p:spPr>
      </p:pic>
      <p:pic>
        <p:nvPicPr>
          <p:cNvPr id="6" name="Picture 5">
            <a:extLst>
              <a:ext uri="{FF2B5EF4-FFF2-40B4-BE49-F238E27FC236}">
                <a16:creationId xmlns:a16="http://schemas.microsoft.com/office/drawing/2014/main" id="{EF6FD755-D5DF-9BEC-8A17-00885255A236}"/>
              </a:ext>
            </a:extLst>
          </p:cNvPr>
          <p:cNvPicPr>
            <a:picLocks noChangeAspect="1"/>
          </p:cNvPicPr>
          <p:nvPr/>
        </p:nvPicPr>
        <p:blipFill rotWithShape="1">
          <a:blip r:embed="rId5"/>
          <a:srcRect l="13364" t="7637"/>
          <a:stretch/>
        </p:blipFill>
        <p:spPr>
          <a:xfrm>
            <a:off x="8032598" y="2187897"/>
            <a:ext cx="2734056" cy="1954036"/>
          </a:xfrm>
          <a:prstGeom prst="rect">
            <a:avLst/>
          </a:prstGeom>
          <a:ln w="38100" cap="sq">
            <a:solidFill>
              <a:schemeClr val="tx2"/>
            </a:solidFill>
            <a:prstDash val="solid"/>
            <a:miter lim="800000"/>
          </a:ln>
          <a:effectLst>
            <a:outerShdw blurRad="50800" dist="38100" dir="2700000" algn="tl" rotWithShape="0">
              <a:srgbClr val="000000">
                <a:alpha val="43000"/>
              </a:srgbClr>
            </a:outerShdw>
          </a:effectLst>
        </p:spPr>
      </p:pic>
      <p:pic>
        <p:nvPicPr>
          <p:cNvPr id="9" name="Picture 8">
            <a:extLst>
              <a:ext uri="{FF2B5EF4-FFF2-40B4-BE49-F238E27FC236}">
                <a16:creationId xmlns:a16="http://schemas.microsoft.com/office/drawing/2014/main" id="{153C9887-D75C-1754-6F1F-4149139418E3}"/>
              </a:ext>
            </a:extLst>
          </p:cNvPr>
          <p:cNvPicPr>
            <a:picLocks noChangeAspect="1"/>
          </p:cNvPicPr>
          <p:nvPr/>
        </p:nvPicPr>
        <p:blipFill rotWithShape="1">
          <a:blip r:embed="rId6"/>
          <a:srcRect t="6661" b="3293"/>
          <a:stretch/>
        </p:blipFill>
        <p:spPr>
          <a:xfrm>
            <a:off x="8977190" y="127178"/>
            <a:ext cx="2972215" cy="1895740"/>
          </a:xfrm>
          <a:prstGeom prst="rect">
            <a:avLst/>
          </a:prstGeom>
          <a:ln w="38100" cap="sq">
            <a:solidFill>
              <a:schemeClr val="tx2"/>
            </a:solidFill>
            <a:prstDash val="solid"/>
            <a:miter lim="800000"/>
          </a:ln>
          <a:effectLst>
            <a:outerShdw blurRad="50800" dist="38100" dir="2700000" algn="tl" rotWithShape="0">
              <a:srgbClr val="000000">
                <a:alpha val="43000"/>
              </a:srgbClr>
            </a:outerShdw>
          </a:effectLst>
        </p:spPr>
      </p:pic>
      <p:pic>
        <p:nvPicPr>
          <p:cNvPr id="12" name="Picture 11">
            <a:extLst>
              <a:ext uri="{FF2B5EF4-FFF2-40B4-BE49-F238E27FC236}">
                <a16:creationId xmlns:a16="http://schemas.microsoft.com/office/drawing/2014/main" id="{126D6749-A79A-06B2-D151-D2269EB701BF}"/>
              </a:ext>
            </a:extLst>
          </p:cNvPr>
          <p:cNvPicPr>
            <a:picLocks noChangeAspect="1"/>
          </p:cNvPicPr>
          <p:nvPr/>
        </p:nvPicPr>
        <p:blipFill>
          <a:blip r:embed="rId7"/>
          <a:stretch>
            <a:fillRect/>
          </a:stretch>
        </p:blipFill>
        <p:spPr>
          <a:xfrm>
            <a:off x="7552227" y="4294864"/>
            <a:ext cx="3694798" cy="2348532"/>
          </a:xfrm>
          <a:prstGeom prst="rect">
            <a:avLst/>
          </a:prstGeom>
          <a:ln w="38100" cap="sq">
            <a:solidFill>
              <a:schemeClr val="tx2"/>
            </a:solidFill>
            <a:prstDash val="solid"/>
            <a:miter lim="800000"/>
          </a:ln>
          <a:effectLst>
            <a:outerShdw blurRad="50800" dist="38100" dir="2700000" algn="tl" rotWithShape="0">
              <a:srgbClr val="000000">
                <a:alpha val="43000"/>
              </a:srgbClr>
            </a:outerShdw>
          </a:effectLst>
        </p:spPr>
      </p:pic>
      <p:pic>
        <p:nvPicPr>
          <p:cNvPr id="15" name="Picture 14">
            <a:extLst>
              <a:ext uri="{FF2B5EF4-FFF2-40B4-BE49-F238E27FC236}">
                <a16:creationId xmlns:a16="http://schemas.microsoft.com/office/drawing/2014/main" id="{D484397D-3471-816C-3677-04EEF7E68CA9}"/>
              </a:ext>
            </a:extLst>
          </p:cNvPr>
          <p:cNvPicPr>
            <a:picLocks noChangeAspect="1"/>
          </p:cNvPicPr>
          <p:nvPr/>
        </p:nvPicPr>
        <p:blipFill>
          <a:blip r:embed="rId8"/>
          <a:stretch>
            <a:fillRect/>
          </a:stretch>
        </p:blipFill>
        <p:spPr>
          <a:xfrm>
            <a:off x="117041" y="2449850"/>
            <a:ext cx="6221556" cy="979150"/>
          </a:xfrm>
          <a:prstGeom prst="rect">
            <a:avLst/>
          </a:prstGeom>
          <a:ln w="38100" cap="sq">
            <a:solidFill>
              <a:schemeClr val="tx2"/>
            </a:solidFill>
            <a:prstDash val="solid"/>
            <a:miter lim="800000"/>
          </a:ln>
          <a:effectLst>
            <a:outerShdw blurRad="50800" dist="38100" dir="2700000" algn="tl" rotWithShape="0">
              <a:srgbClr val="000000">
                <a:alpha val="43000"/>
              </a:srgbClr>
            </a:outerShdw>
          </a:effectLst>
        </p:spPr>
      </p:pic>
      <p:pic>
        <p:nvPicPr>
          <p:cNvPr id="19" name="Picture 18">
            <a:extLst>
              <a:ext uri="{FF2B5EF4-FFF2-40B4-BE49-F238E27FC236}">
                <a16:creationId xmlns:a16="http://schemas.microsoft.com/office/drawing/2014/main" id="{F3A32609-A3BB-80DD-4293-FCBE276C00BA}"/>
              </a:ext>
            </a:extLst>
          </p:cNvPr>
          <p:cNvPicPr>
            <a:picLocks noChangeAspect="1"/>
          </p:cNvPicPr>
          <p:nvPr/>
        </p:nvPicPr>
        <p:blipFill>
          <a:blip r:embed="rId9"/>
          <a:stretch>
            <a:fillRect/>
          </a:stretch>
        </p:blipFill>
        <p:spPr>
          <a:xfrm>
            <a:off x="117041" y="1532155"/>
            <a:ext cx="4872721" cy="538811"/>
          </a:xfrm>
          <a:prstGeom prst="rect">
            <a:avLst/>
          </a:prstGeom>
          <a:ln w="38100" cap="sq">
            <a:solidFill>
              <a:schemeClr val="tx2"/>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4998485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descr="Nostalgic Abalone Feed benefits 080619">
            <a:extLst>
              <a:ext uri="{FF2B5EF4-FFF2-40B4-BE49-F238E27FC236}">
                <a16:creationId xmlns:a16="http://schemas.microsoft.com/office/drawing/2014/main" id="{36AC6855-8BD0-2B66-8384-D17E023FF4D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3786"/>
          <a:stretch/>
        </p:blipFill>
        <p:spPr bwMode="auto">
          <a:xfrm>
            <a:off x="3971536" y="0"/>
            <a:ext cx="8220464" cy="6858000"/>
          </a:xfrm>
          <a:prstGeom prst="rect">
            <a:avLst/>
          </a:prstGeom>
          <a:noFill/>
          <a:extLst>
            <a:ext uri="{909E8E84-426E-40DD-AFC4-6F175D3DCCD1}">
              <a14:hiddenFill xmlns:a14="http://schemas.microsoft.com/office/drawing/2010/main">
                <a:solidFill>
                  <a:srgbClr val="FFFFFF"/>
                </a:solidFill>
              </a14:hiddenFill>
            </a:ext>
          </a:extLst>
        </p:spPr>
      </p:pic>
      <p:sp>
        <p:nvSpPr>
          <p:cNvPr id="144" name="Title 1">
            <a:extLst>
              <a:ext uri="{FF2B5EF4-FFF2-40B4-BE49-F238E27FC236}">
                <a16:creationId xmlns:a16="http://schemas.microsoft.com/office/drawing/2014/main" id="{4314D9F1-F185-0A90-D95E-CE6B339B3169}"/>
              </a:ext>
            </a:extLst>
          </p:cNvPr>
          <p:cNvSpPr>
            <a:spLocks noGrp="1"/>
          </p:cNvSpPr>
          <p:nvPr>
            <p:ph type="title"/>
          </p:nvPr>
        </p:nvSpPr>
        <p:spPr>
          <a:xfrm>
            <a:off x="0" y="164517"/>
            <a:ext cx="4572000" cy="1325563"/>
          </a:xfrm>
        </p:spPr>
        <p:txBody>
          <a:bodyPr>
            <a:normAutofit/>
          </a:bodyPr>
          <a:lstStyle/>
          <a:p>
            <a:pPr algn="ctr"/>
            <a:r>
              <a:rPr lang="en-US">
                <a:solidFill>
                  <a:schemeClr val="accent1"/>
                </a:solidFill>
              </a:rPr>
              <a:t>Male Heat Map</a:t>
            </a:r>
          </a:p>
        </p:txBody>
      </p:sp>
      <p:pic>
        <p:nvPicPr>
          <p:cNvPr id="5" name="Picture 4">
            <a:extLst>
              <a:ext uri="{FF2B5EF4-FFF2-40B4-BE49-F238E27FC236}">
                <a16:creationId xmlns:a16="http://schemas.microsoft.com/office/drawing/2014/main" id="{4AE2900E-2882-3844-7AEC-9F0D3CFA70E4}"/>
              </a:ext>
            </a:extLst>
          </p:cNvPr>
          <p:cNvPicPr>
            <a:picLocks noChangeAspect="1"/>
          </p:cNvPicPr>
          <p:nvPr/>
        </p:nvPicPr>
        <p:blipFill>
          <a:blip r:embed="rId4"/>
          <a:stretch>
            <a:fillRect/>
          </a:stretch>
        </p:blipFill>
        <p:spPr>
          <a:xfrm>
            <a:off x="2463282" y="2506724"/>
            <a:ext cx="8565461" cy="3917589"/>
          </a:xfrm>
          <a:prstGeom prst="rect">
            <a:avLst/>
          </a:prstGeom>
          <a:ln w="38100" cap="sq">
            <a:solidFill>
              <a:schemeClr val="tx2"/>
            </a:solidFill>
            <a:prstDash val="solid"/>
            <a:miter lim="800000"/>
          </a:ln>
          <a:effectLst>
            <a:outerShdw blurRad="50800" dist="38100" dir="2700000" algn="tl" rotWithShape="0">
              <a:srgbClr val="000000">
                <a:alpha val="43000"/>
              </a:srgbClr>
            </a:outerShdw>
          </a:effectLst>
        </p:spPr>
      </p:pic>
      <p:pic>
        <p:nvPicPr>
          <p:cNvPr id="7" name="Picture 6">
            <a:extLst>
              <a:ext uri="{FF2B5EF4-FFF2-40B4-BE49-F238E27FC236}">
                <a16:creationId xmlns:a16="http://schemas.microsoft.com/office/drawing/2014/main" id="{E7ED5182-D6A3-DC5E-CAA6-9CEE432F5B8F}"/>
              </a:ext>
            </a:extLst>
          </p:cNvPr>
          <p:cNvPicPr>
            <a:picLocks noChangeAspect="1"/>
          </p:cNvPicPr>
          <p:nvPr/>
        </p:nvPicPr>
        <p:blipFill>
          <a:blip r:embed="rId5"/>
          <a:stretch>
            <a:fillRect/>
          </a:stretch>
        </p:blipFill>
        <p:spPr>
          <a:xfrm>
            <a:off x="513184" y="1312301"/>
            <a:ext cx="4821883" cy="581814"/>
          </a:xfrm>
          <a:prstGeom prst="rect">
            <a:avLst/>
          </a:prstGeom>
          <a:ln w="38100" cap="sq">
            <a:solidFill>
              <a:schemeClr val="tx2"/>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1132272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7" name="Picture 5" descr="Pinto abalone, Haliotis kamtschatkana kamtschatkana | Flickr">
            <a:extLst>
              <a:ext uri="{FF2B5EF4-FFF2-40B4-BE49-F238E27FC236}">
                <a16:creationId xmlns:a16="http://schemas.microsoft.com/office/drawing/2014/main" id="{74919921-0DD8-FCF6-3C0D-0E850BA8A8A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321" r="13826"/>
          <a:stretch/>
        </p:blipFill>
        <p:spPr bwMode="auto">
          <a:xfrm>
            <a:off x="3797559" y="0"/>
            <a:ext cx="8394441" cy="6858000"/>
          </a:xfrm>
          <a:prstGeom prst="rect">
            <a:avLst/>
          </a:prstGeom>
          <a:noFill/>
          <a:extLst>
            <a:ext uri="{909E8E84-426E-40DD-AFC4-6F175D3DCCD1}">
              <a14:hiddenFill xmlns:a14="http://schemas.microsoft.com/office/drawing/2010/main">
                <a:solidFill>
                  <a:srgbClr val="FFFFFF"/>
                </a:solidFill>
              </a14:hiddenFill>
            </a:ext>
          </a:extLst>
        </p:spPr>
      </p:pic>
      <p:sp>
        <p:nvSpPr>
          <p:cNvPr id="144" name="Title 1">
            <a:extLst>
              <a:ext uri="{FF2B5EF4-FFF2-40B4-BE49-F238E27FC236}">
                <a16:creationId xmlns:a16="http://schemas.microsoft.com/office/drawing/2014/main" id="{4314D9F1-F185-0A90-D95E-CE6B339B3169}"/>
              </a:ext>
            </a:extLst>
          </p:cNvPr>
          <p:cNvSpPr>
            <a:spLocks noGrp="1"/>
          </p:cNvSpPr>
          <p:nvPr>
            <p:ph type="title"/>
          </p:nvPr>
        </p:nvSpPr>
        <p:spPr>
          <a:xfrm>
            <a:off x="0" y="164517"/>
            <a:ext cx="4572000" cy="1325563"/>
          </a:xfrm>
        </p:spPr>
        <p:txBody>
          <a:bodyPr>
            <a:normAutofit/>
          </a:bodyPr>
          <a:lstStyle/>
          <a:p>
            <a:pPr algn="ctr"/>
            <a:r>
              <a:rPr lang="en-US">
                <a:solidFill>
                  <a:schemeClr val="accent1"/>
                </a:solidFill>
              </a:rPr>
              <a:t>female Heat Ma</a:t>
            </a:r>
            <a:r>
              <a:rPr lang="en-US">
                <a:solidFill>
                  <a:schemeClr val="tx2"/>
                </a:solidFill>
              </a:rPr>
              <a:t>p</a:t>
            </a:r>
          </a:p>
        </p:txBody>
      </p:sp>
      <p:pic>
        <p:nvPicPr>
          <p:cNvPr id="4" name="Picture 3">
            <a:extLst>
              <a:ext uri="{FF2B5EF4-FFF2-40B4-BE49-F238E27FC236}">
                <a16:creationId xmlns:a16="http://schemas.microsoft.com/office/drawing/2014/main" id="{504A5F5A-34D4-36AE-4F09-525FEEF34E2F}"/>
              </a:ext>
            </a:extLst>
          </p:cNvPr>
          <p:cNvPicPr>
            <a:picLocks noChangeAspect="1"/>
          </p:cNvPicPr>
          <p:nvPr/>
        </p:nvPicPr>
        <p:blipFill>
          <a:blip r:embed="rId4"/>
          <a:stretch>
            <a:fillRect/>
          </a:stretch>
        </p:blipFill>
        <p:spPr>
          <a:xfrm>
            <a:off x="1866122" y="2396593"/>
            <a:ext cx="9074078" cy="4139687"/>
          </a:xfrm>
          <a:prstGeom prst="rect">
            <a:avLst/>
          </a:prstGeom>
          <a:ln w="38100" cap="sq">
            <a:solidFill>
              <a:schemeClr val="tx2"/>
            </a:solidFill>
            <a:prstDash val="solid"/>
            <a:miter lim="800000"/>
          </a:ln>
          <a:effectLst>
            <a:outerShdw blurRad="50800" dist="38100" dir="2700000" algn="tl" rotWithShape="0">
              <a:srgbClr val="000000">
                <a:alpha val="43000"/>
              </a:srgbClr>
            </a:outerShdw>
          </a:effectLst>
        </p:spPr>
      </p:pic>
      <p:pic>
        <p:nvPicPr>
          <p:cNvPr id="8" name="Picture 7">
            <a:extLst>
              <a:ext uri="{FF2B5EF4-FFF2-40B4-BE49-F238E27FC236}">
                <a16:creationId xmlns:a16="http://schemas.microsoft.com/office/drawing/2014/main" id="{96F33EF6-64A5-11A3-2E75-F38EA45C7474}"/>
              </a:ext>
            </a:extLst>
          </p:cNvPr>
          <p:cNvPicPr>
            <a:picLocks noChangeAspect="1"/>
          </p:cNvPicPr>
          <p:nvPr/>
        </p:nvPicPr>
        <p:blipFill>
          <a:blip r:embed="rId5"/>
          <a:stretch>
            <a:fillRect/>
          </a:stretch>
        </p:blipFill>
        <p:spPr>
          <a:xfrm>
            <a:off x="397551" y="1199736"/>
            <a:ext cx="5480735" cy="580687"/>
          </a:xfrm>
          <a:prstGeom prst="rect">
            <a:avLst/>
          </a:prstGeom>
          <a:ln w="38100" cap="sq">
            <a:solidFill>
              <a:schemeClr val="tx2"/>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5011497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descr="Pink abalone, Haliotis corrugata | 20 feet deep, Gaviota coa… | Flickr">
            <a:extLst>
              <a:ext uri="{FF2B5EF4-FFF2-40B4-BE49-F238E27FC236}">
                <a16:creationId xmlns:a16="http://schemas.microsoft.com/office/drawing/2014/main" id="{0AF97FD0-3F6D-C318-0D64-B17E70D77D7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5713" r="8471"/>
          <a:stretch/>
        </p:blipFill>
        <p:spPr bwMode="auto">
          <a:xfrm>
            <a:off x="4167674" y="14854"/>
            <a:ext cx="8024326" cy="6858000"/>
          </a:xfrm>
          <a:prstGeom prst="rect">
            <a:avLst/>
          </a:prstGeom>
          <a:noFill/>
          <a:extLst>
            <a:ext uri="{909E8E84-426E-40DD-AFC4-6F175D3DCCD1}">
              <a14:hiddenFill xmlns:a14="http://schemas.microsoft.com/office/drawing/2010/main">
                <a:solidFill>
                  <a:srgbClr val="FFFFFF"/>
                </a:solidFill>
              </a14:hiddenFill>
            </a:ext>
          </a:extLst>
        </p:spPr>
      </p:pic>
      <p:sp>
        <p:nvSpPr>
          <p:cNvPr id="144" name="Title 1">
            <a:extLst>
              <a:ext uri="{FF2B5EF4-FFF2-40B4-BE49-F238E27FC236}">
                <a16:creationId xmlns:a16="http://schemas.microsoft.com/office/drawing/2014/main" id="{4314D9F1-F185-0A90-D95E-CE6B339B3169}"/>
              </a:ext>
            </a:extLst>
          </p:cNvPr>
          <p:cNvSpPr>
            <a:spLocks noGrp="1"/>
          </p:cNvSpPr>
          <p:nvPr>
            <p:ph type="title"/>
          </p:nvPr>
        </p:nvSpPr>
        <p:spPr>
          <a:xfrm>
            <a:off x="0" y="164517"/>
            <a:ext cx="4572000" cy="1325563"/>
          </a:xfrm>
        </p:spPr>
        <p:txBody>
          <a:bodyPr>
            <a:normAutofit/>
          </a:bodyPr>
          <a:lstStyle/>
          <a:p>
            <a:pPr algn="ctr"/>
            <a:r>
              <a:rPr lang="en-US">
                <a:solidFill>
                  <a:schemeClr val="accent1"/>
                </a:solidFill>
              </a:rPr>
              <a:t>infant Heat Map</a:t>
            </a:r>
          </a:p>
        </p:txBody>
      </p:sp>
      <p:pic>
        <p:nvPicPr>
          <p:cNvPr id="3" name="Picture 2">
            <a:extLst>
              <a:ext uri="{FF2B5EF4-FFF2-40B4-BE49-F238E27FC236}">
                <a16:creationId xmlns:a16="http://schemas.microsoft.com/office/drawing/2014/main" id="{20FD41E6-C94E-B11C-1F12-B2215C96B200}"/>
              </a:ext>
            </a:extLst>
          </p:cNvPr>
          <p:cNvPicPr>
            <a:picLocks noChangeAspect="1"/>
          </p:cNvPicPr>
          <p:nvPr/>
        </p:nvPicPr>
        <p:blipFill>
          <a:blip r:embed="rId4"/>
          <a:stretch>
            <a:fillRect/>
          </a:stretch>
        </p:blipFill>
        <p:spPr>
          <a:xfrm>
            <a:off x="1378098" y="2397968"/>
            <a:ext cx="9435804" cy="4173956"/>
          </a:xfrm>
          <a:prstGeom prst="rect">
            <a:avLst/>
          </a:prstGeom>
          <a:ln w="38100" cap="sq">
            <a:solidFill>
              <a:schemeClr val="tx2"/>
            </a:solidFill>
            <a:prstDash val="solid"/>
            <a:miter lim="800000"/>
          </a:ln>
          <a:effectLst>
            <a:outerShdw blurRad="50800" dist="38100" dir="2700000" algn="tl" rotWithShape="0">
              <a:srgbClr val="000000">
                <a:alpha val="43000"/>
              </a:srgbClr>
            </a:outerShdw>
          </a:effectLst>
        </p:spPr>
      </p:pic>
      <p:pic>
        <p:nvPicPr>
          <p:cNvPr id="6" name="Picture 5">
            <a:extLst>
              <a:ext uri="{FF2B5EF4-FFF2-40B4-BE49-F238E27FC236}">
                <a16:creationId xmlns:a16="http://schemas.microsoft.com/office/drawing/2014/main" id="{D20A2A39-67C0-423A-664D-F92147AA66BB}"/>
              </a:ext>
            </a:extLst>
          </p:cNvPr>
          <p:cNvPicPr>
            <a:picLocks noChangeAspect="1"/>
          </p:cNvPicPr>
          <p:nvPr/>
        </p:nvPicPr>
        <p:blipFill>
          <a:blip r:embed="rId5"/>
          <a:stretch>
            <a:fillRect/>
          </a:stretch>
        </p:blipFill>
        <p:spPr>
          <a:xfrm>
            <a:off x="141586" y="1237164"/>
            <a:ext cx="8250535" cy="505832"/>
          </a:xfrm>
          <a:prstGeom prst="rect">
            <a:avLst/>
          </a:prstGeom>
          <a:ln w="38100" cap="sq">
            <a:solidFill>
              <a:schemeClr val="tx2"/>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9402944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40" name="Picture 4" descr="Red Abalone | U.S. Geological Survey">
            <a:extLst>
              <a:ext uri="{FF2B5EF4-FFF2-40B4-BE49-F238E27FC236}">
                <a16:creationId xmlns:a16="http://schemas.microsoft.com/office/drawing/2014/main" id="{85BDFAA4-A107-F56A-3DD2-F78624A781B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1931" r="10556"/>
          <a:stretch/>
        </p:blipFill>
        <p:spPr bwMode="auto">
          <a:xfrm>
            <a:off x="0" y="-4114"/>
            <a:ext cx="5915609" cy="6846887"/>
          </a:xfrm>
          <a:prstGeom prst="rect">
            <a:avLst/>
          </a:prstGeom>
          <a:noFill/>
          <a:extLst>
            <a:ext uri="{909E8E84-426E-40DD-AFC4-6F175D3DCCD1}">
              <a14:hiddenFill xmlns:a14="http://schemas.microsoft.com/office/drawing/2010/main">
                <a:solidFill>
                  <a:srgbClr val="FFFFFF"/>
                </a:solidFill>
              </a14:hiddenFill>
            </a:ext>
          </a:extLst>
        </p:spPr>
      </p:pic>
      <p:sp>
        <p:nvSpPr>
          <p:cNvPr id="27" name="Footer Placeholder 26">
            <a:extLst>
              <a:ext uri="{FF2B5EF4-FFF2-40B4-BE49-F238E27FC236}">
                <a16:creationId xmlns:a16="http://schemas.microsoft.com/office/drawing/2014/main" id="{8672DD3E-2D32-4972-8EF6-8778B7807D10}"/>
              </a:ext>
            </a:extLst>
          </p:cNvPr>
          <p:cNvSpPr>
            <a:spLocks noGrp="1"/>
          </p:cNvSpPr>
          <p:nvPr>
            <p:ph type="ftr" sz="quarter" idx="13"/>
          </p:nvPr>
        </p:nvSpPr>
        <p:spPr>
          <a:xfrm>
            <a:off x="4038600" y="6356350"/>
            <a:ext cx="4114800" cy="365125"/>
          </a:xfrm>
        </p:spPr>
        <p:txBody>
          <a:bodyPr/>
          <a:lstStyle/>
          <a:p>
            <a:r>
              <a:rPr lang="en-US"/>
              <a:t>Presentation title</a:t>
            </a:r>
          </a:p>
        </p:txBody>
      </p:sp>
      <p:sp>
        <p:nvSpPr>
          <p:cNvPr id="28" name="Slide Number Placeholder 27">
            <a:extLst>
              <a:ext uri="{FF2B5EF4-FFF2-40B4-BE49-F238E27FC236}">
                <a16:creationId xmlns:a16="http://schemas.microsoft.com/office/drawing/2014/main" id="{016A27EB-BF96-4963-93AA-A9B409137B3A}"/>
              </a:ext>
            </a:extLst>
          </p:cNvPr>
          <p:cNvSpPr>
            <a:spLocks noGrp="1"/>
          </p:cNvSpPr>
          <p:nvPr>
            <p:ph type="sldNum" sz="quarter" idx="14"/>
          </p:nvPr>
        </p:nvSpPr>
        <p:spPr>
          <a:xfrm>
            <a:off x="8610600" y="6356350"/>
            <a:ext cx="2743200" cy="365125"/>
          </a:xfrm>
        </p:spPr>
        <p:txBody>
          <a:bodyPr/>
          <a:lstStyle/>
          <a:p>
            <a:fld id="{294A09A9-5501-47C1-A89A-A340965A2BE2}" type="slidenum">
              <a:rPr lang="en-US" smtClean="0"/>
              <a:pPr/>
              <a:t>15</a:t>
            </a:fld>
            <a:endParaRPr lang="en-US"/>
          </a:p>
        </p:txBody>
      </p:sp>
      <p:sp>
        <p:nvSpPr>
          <p:cNvPr id="6" name="Title 1">
            <a:extLst>
              <a:ext uri="{FF2B5EF4-FFF2-40B4-BE49-F238E27FC236}">
                <a16:creationId xmlns:a16="http://schemas.microsoft.com/office/drawing/2014/main" id="{9D64169C-DB96-8592-D436-B08D375FAFE5}"/>
              </a:ext>
            </a:extLst>
          </p:cNvPr>
          <p:cNvSpPr>
            <a:spLocks noGrp="1"/>
          </p:cNvSpPr>
          <p:nvPr>
            <p:ph type="title"/>
          </p:nvPr>
        </p:nvSpPr>
        <p:spPr>
          <a:xfrm>
            <a:off x="0" y="1339740"/>
            <a:ext cx="3526972" cy="1635822"/>
          </a:xfrm>
        </p:spPr>
        <p:txBody>
          <a:bodyPr>
            <a:normAutofit/>
          </a:bodyPr>
          <a:lstStyle/>
          <a:p>
            <a:r>
              <a:rPr lang="en-US">
                <a:solidFill>
                  <a:schemeClr val="tx2"/>
                </a:solidFill>
              </a:rPr>
              <a:t>Heat</a:t>
            </a:r>
            <a:r>
              <a:rPr lang="en-US">
                <a:solidFill>
                  <a:schemeClr val="accent2"/>
                </a:solidFill>
              </a:rPr>
              <a:t> map with </a:t>
            </a:r>
            <a:r>
              <a:rPr lang="en-US">
                <a:solidFill>
                  <a:schemeClr val="tx2"/>
                </a:solidFill>
              </a:rPr>
              <a:t>gend</a:t>
            </a:r>
            <a:r>
              <a:rPr lang="en-US">
                <a:solidFill>
                  <a:schemeClr val="accent2"/>
                </a:solidFill>
              </a:rPr>
              <a:t>ers </a:t>
            </a:r>
            <a:r>
              <a:rPr lang="en-US">
                <a:solidFill>
                  <a:schemeClr val="tx2"/>
                </a:solidFill>
              </a:rPr>
              <a:t>v</a:t>
            </a:r>
            <a:r>
              <a:rPr lang="en-US">
                <a:solidFill>
                  <a:schemeClr val="accent2"/>
                </a:solidFill>
              </a:rPr>
              <a:t>isualized</a:t>
            </a:r>
          </a:p>
        </p:txBody>
      </p:sp>
      <p:pic>
        <p:nvPicPr>
          <p:cNvPr id="3" name="Picture 2">
            <a:extLst>
              <a:ext uri="{FF2B5EF4-FFF2-40B4-BE49-F238E27FC236}">
                <a16:creationId xmlns:a16="http://schemas.microsoft.com/office/drawing/2014/main" id="{FFDC6DA4-B690-5624-2820-8B0CC8CA5CBA}"/>
              </a:ext>
            </a:extLst>
          </p:cNvPr>
          <p:cNvPicPr>
            <a:picLocks noChangeAspect="1"/>
          </p:cNvPicPr>
          <p:nvPr/>
        </p:nvPicPr>
        <p:blipFill>
          <a:blip r:embed="rId4"/>
          <a:stretch>
            <a:fillRect/>
          </a:stretch>
        </p:blipFill>
        <p:spPr>
          <a:xfrm>
            <a:off x="5327579" y="0"/>
            <a:ext cx="6864421" cy="6858000"/>
          </a:xfrm>
          <a:prstGeom prst="rect">
            <a:avLst/>
          </a:prstGeom>
        </p:spPr>
      </p:pic>
      <p:pic>
        <p:nvPicPr>
          <p:cNvPr id="9" name="Picture 8">
            <a:extLst>
              <a:ext uri="{FF2B5EF4-FFF2-40B4-BE49-F238E27FC236}">
                <a16:creationId xmlns:a16="http://schemas.microsoft.com/office/drawing/2014/main" id="{37D55E44-E384-664F-E4F0-F09C29F14DA0}"/>
              </a:ext>
            </a:extLst>
          </p:cNvPr>
          <p:cNvPicPr>
            <a:picLocks noChangeAspect="1"/>
          </p:cNvPicPr>
          <p:nvPr/>
        </p:nvPicPr>
        <p:blipFill>
          <a:blip r:embed="rId5"/>
          <a:stretch>
            <a:fillRect/>
          </a:stretch>
        </p:blipFill>
        <p:spPr>
          <a:xfrm>
            <a:off x="105371" y="2990789"/>
            <a:ext cx="2657846" cy="438211"/>
          </a:xfrm>
          <a:prstGeom prst="rect">
            <a:avLst/>
          </a:prstGeom>
          <a:ln w="38100" cap="sq">
            <a:solidFill>
              <a:schemeClr val="tx2"/>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4654297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952CC67-E2A7-468C-9B45-6C97CDD9EF03}"/>
              </a:ext>
            </a:extLst>
          </p:cNvPr>
          <p:cNvSpPr txBox="1">
            <a:spLocks/>
          </p:cNvSpPr>
          <p:nvPr/>
        </p:nvSpPr>
        <p:spPr>
          <a:xfrm>
            <a:off x="78302" y="487188"/>
            <a:ext cx="4572000" cy="1325563"/>
          </a:xfrm>
          <a:prstGeom prst="rect">
            <a:avLst/>
          </a:prstGeom>
        </p:spPr>
        <p:txBody>
          <a:bodyPr vert="horz" lIns="91440" tIns="45720" rIns="91440" bIns="45720" rtlCol="0" anchor="b" anchorCtr="0">
            <a:normAutofit/>
          </a:bodyPr>
          <a:lstStyle>
            <a:lvl1pPr algn="ctr" defTabSz="914400" rtl="0" eaLnBrk="1" latinLnBrk="0" hangingPunct="1">
              <a:lnSpc>
                <a:spcPct val="90000"/>
              </a:lnSpc>
              <a:spcBef>
                <a:spcPct val="0"/>
              </a:spcBef>
              <a:buNone/>
              <a:defRPr sz="4400" kern="1200" cap="all" spc="30" baseline="0">
                <a:solidFill>
                  <a:schemeClr val="tx1">
                    <a:lumMod val="75000"/>
                    <a:lumOff val="25000"/>
                  </a:schemeClr>
                </a:solidFill>
                <a:latin typeface="+mj-lt"/>
                <a:ea typeface="+mj-ea"/>
                <a:cs typeface="+mj-cs"/>
              </a:defRPr>
            </a:lvl1pPr>
          </a:lstStyle>
          <a:p>
            <a:r>
              <a:rPr lang="en-US" sz="3000"/>
              <a:t>Conclusion</a:t>
            </a:r>
          </a:p>
        </p:txBody>
      </p:sp>
      <p:sp>
        <p:nvSpPr>
          <p:cNvPr id="7" name="Content Placeholder 2">
            <a:extLst>
              <a:ext uri="{FF2B5EF4-FFF2-40B4-BE49-F238E27FC236}">
                <a16:creationId xmlns:a16="http://schemas.microsoft.com/office/drawing/2014/main" id="{EE8C985E-9B3E-7D1C-28BF-B243581C1587}"/>
              </a:ext>
            </a:extLst>
          </p:cNvPr>
          <p:cNvSpPr txBox="1">
            <a:spLocks/>
          </p:cNvSpPr>
          <p:nvPr/>
        </p:nvSpPr>
        <p:spPr>
          <a:xfrm>
            <a:off x="986803" y="1954295"/>
            <a:ext cx="4572000" cy="4166519"/>
          </a:xfrm>
          <a:prstGeom prst="rect">
            <a:avLst/>
          </a:prstGeom>
          <a:noFill/>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a:t>We found that it was difficult to correlate age with any specific attribute, as shown in the graphs and heat map, they were not particularly correlated with age. Instead, attributes of size and weight were more likely to be correlated with each other (</a:t>
            </a:r>
            <a:r>
              <a:rPr lang="en-US" sz="1600" err="1"/>
              <a:t>ie</a:t>
            </a:r>
            <a:r>
              <a:rPr lang="en-US" sz="1600"/>
              <a:t>., length, diameter, height, and attributes of weight).</a:t>
            </a:r>
          </a:p>
          <a:p>
            <a:pPr marL="0" indent="0">
              <a:buNone/>
            </a:pPr>
            <a:r>
              <a:rPr lang="en-US" sz="1600"/>
              <a:t>Additionally, we found that age had a stronger correlation to the other attributes in infants compared to after sex was determinable.</a:t>
            </a:r>
          </a:p>
          <a:p>
            <a:pPr marL="0" indent="0">
              <a:buNone/>
            </a:pPr>
            <a:r>
              <a:rPr lang="en-US" sz="1600"/>
              <a:t>This implies that as abalones grow, their diversification makes it harder to derive an age from their physical attributes.</a:t>
            </a:r>
          </a:p>
          <a:p>
            <a:pPr marL="0" indent="0">
              <a:buNone/>
            </a:pPr>
            <a:r>
              <a:rPr lang="en-US" sz="1600"/>
              <a:t>In the future, we will use Supervised Learning Regression to see if we can predict age based on these attributes</a:t>
            </a:r>
          </a:p>
        </p:txBody>
      </p:sp>
      <p:pic>
        <p:nvPicPr>
          <p:cNvPr id="3" name="Picture 9" descr="A picture containing colorful, thread&#10;&#10;Description automatically generated">
            <a:extLst>
              <a:ext uri="{FF2B5EF4-FFF2-40B4-BE49-F238E27FC236}">
                <a16:creationId xmlns:a16="http://schemas.microsoft.com/office/drawing/2014/main" id="{218D40D5-8E53-5616-3A5E-38EDFA3F68DF}"/>
              </a:ext>
            </a:extLst>
          </p:cNvPr>
          <p:cNvPicPr>
            <a:picLocks noChangeAspect="1"/>
          </p:cNvPicPr>
          <p:nvPr/>
        </p:nvPicPr>
        <p:blipFill>
          <a:blip r:embed="rId3"/>
          <a:stretch>
            <a:fillRect/>
          </a:stretch>
        </p:blipFill>
        <p:spPr>
          <a:xfrm rot="5400000">
            <a:off x="6493434" y="1156034"/>
            <a:ext cx="6853854" cy="4540473"/>
          </a:xfrm>
          <a:prstGeom prst="rect">
            <a:avLst/>
          </a:prstGeom>
        </p:spPr>
      </p:pic>
      <p:pic>
        <p:nvPicPr>
          <p:cNvPr id="5" name="Picture 3">
            <a:extLst>
              <a:ext uri="{FF2B5EF4-FFF2-40B4-BE49-F238E27FC236}">
                <a16:creationId xmlns:a16="http://schemas.microsoft.com/office/drawing/2014/main" id="{DB822C41-4F48-129D-9D05-5C0937CCEF09}"/>
              </a:ext>
            </a:extLst>
          </p:cNvPr>
          <p:cNvPicPr>
            <a:picLocks noChangeAspect="1"/>
          </p:cNvPicPr>
          <p:nvPr/>
        </p:nvPicPr>
        <p:blipFill>
          <a:blip r:embed="rId4"/>
          <a:stretch>
            <a:fillRect/>
          </a:stretch>
        </p:blipFill>
        <p:spPr>
          <a:xfrm>
            <a:off x="6098073" y="1823574"/>
            <a:ext cx="4262016" cy="3195303"/>
          </a:xfrm>
          <a:prstGeom prst="rect">
            <a:avLst/>
          </a:prstGeom>
          <a:ln w="38100" cap="sq">
            <a:solidFill>
              <a:schemeClr val="tx2"/>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1439490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774E23-6DDE-45D4-28A0-BAF85D7A9928}"/>
              </a:ext>
            </a:extLst>
          </p:cNvPr>
          <p:cNvSpPr>
            <a:spLocks noGrp="1"/>
          </p:cNvSpPr>
          <p:nvPr>
            <p:ph type="title"/>
          </p:nvPr>
        </p:nvSpPr>
        <p:spPr/>
        <p:txBody>
          <a:bodyPr/>
          <a:lstStyle/>
          <a:p>
            <a:r>
              <a:rPr lang="en-US"/>
              <a:t>References</a:t>
            </a:r>
          </a:p>
        </p:txBody>
      </p:sp>
      <p:sp>
        <p:nvSpPr>
          <p:cNvPr id="3" name="Date Placeholder 2">
            <a:extLst>
              <a:ext uri="{FF2B5EF4-FFF2-40B4-BE49-F238E27FC236}">
                <a16:creationId xmlns:a16="http://schemas.microsoft.com/office/drawing/2014/main" id="{875333F4-8333-F6BF-B363-06336BBC3A52}"/>
              </a:ext>
            </a:extLst>
          </p:cNvPr>
          <p:cNvSpPr>
            <a:spLocks noGrp="1"/>
          </p:cNvSpPr>
          <p:nvPr>
            <p:ph type="dt" sz="half" idx="10"/>
          </p:nvPr>
        </p:nvSpPr>
        <p:spPr/>
        <p:txBody>
          <a:bodyPr/>
          <a:lstStyle/>
          <a:p>
            <a:r>
              <a:rPr lang="en-US"/>
              <a:t>20XX</a:t>
            </a:r>
          </a:p>
        </p:txBody>
      </p:sp>
      <p:sp>
        <p:nvSpPr>
          <p:cNvPr id="4" name="Footer Placeholder 3">
            <a:extLst>
              <a:ext uri="{FF2B5EF4-FFF2-40B4-BE49-F238E27FC236}">
                <a16:creationId xmlns:a16="http://schemas.microsoft.com/office/drawing/2014/main" id="{E97B047F-54EE-67E8-7060-C5CDDF763628}"/>
              </a:ext>
            </a:extLst>
          </p:cNvPr>
          <p:cNvSpPr>
            <a:spLocks noGrp="1"/>
          </p:cNvSpPr>
          <p:nvPr>
            <p:ph type="ftr" sz="quarter" idx="11"/>
          </p:nvPr>
        </p:nvSpPr>
        <p:spPr/>
        <p:txBody>
          <a:bodyPr/>
          <a:lstStyle/>
          <a:p>
            <a:r>
              <a:rPr lang="en-US"/>
              <a:t>Presentation title</a:t>
            </a:r>
          </a:p>
        </p:txBody>
      </p:sp>
      <p:sp>
        <p:nvSpPr>
          <p:cNvPr id="5" name="Slide Number Placeholder 4">
            <a:extLst>
              <a:ext uri="{FF2B5EF4-FFF2-40B4-BE49-F238E27FC236}">
                <a16:creationId xmlns:a16="http://schemas.microsoft.com/office/drawing/2014/main" id="{EF047630-1A13-ED76-8B86-0887575553BF}"/>
              </a:ext>
            </a:extLst>
          </p:cNvPr>
          <p:cNvSpPr>
            <a:spLocks noGrp="1"/>
          </p:cNvSpPr>
          <p:nvPr>
            <p:ph type="sldNum" sz="quarter" idx="12"/>
          </p:nvPr>
        </p:nvSpPr>
        <p:spPr/>
        <p:txBody>
          <a:bodyPr/>
          <a:lstStyle/>
          <a:p>
            <a:fld id="{294A09A9-5501-47C1-A89A-A340965A2BE2}" type="slidenum">
              <a:rPr lang="en-US" smtClean="0"/>
              <a:t>17</a:t>
            </a:fld>
            <a:endParaRPr lang="en-US"/>
          </a:p>
        </p:txBody>
      </p:sp>
      <p:sp>
        <p:nvSpPr>
          <p:cNvPr id="6" name="Content Placeholder 5">
            <a:extLst>
              <a:ext uri="{FF2B5EF4-FFF2-40B4-BE49-F238E27FC236}">
                <a16:creationId xmlns:a16="http://schemas.microsoft.com/office/drawing/2014/main" id="{0FB9AFF8-C3DE-EB3A-EF61-2A6BCF7D30D3}"/>
              </a:ext>
            </a:extLst>
          </p:cNvPr>
          <p:cNvSpPr>
            <a:spLocks noGrp="1"/>
          </p:cNvSpPr>
          <p:nvPr>
            <p:ph sz="quarter" idx="13"/>
          </p:nvPr>
        </p:nvSpPr>
        <p:spPr/>
        <p:txBody>
          <a:bodyPr vert="horz" lIns="91440" tIns="45720" rIns="91440" bIns="45720" rtlCol="0" anchor="t">
            <a:normAutofit/>
          </a:bodyPr>
          <a:lstStyle/>
          <a:p>
            <a:r>
              <a:rPr lang="en-US">
                <a:ea typeface="+mn-lt"/>
                <a:cs typeface="+mn-lt"/>
              </a:rPr>
              <a:t>Seaborn: </a:t>
            </a:r>
            <a:r>
              <a:rPr lang="en-US">
                <a:ea typeface="+mn-lt"/>
                <a:cs typeface="+mn-lt"/>
                <a:hlinkClick r:id="rId2"/>
              </a:rPr>
              <a:t>https://seaborn.pydata.org/api.html</a:t>
            </a:r>
            <a:endParaRPr lang="en-US"/>
          </a:p>
          <a:p>
            <a:r>
              <a:rPr lang="en-US"/>
              <a:t>Matplotlib: </a:t>
            </a:r>
            <a:r>
              <a:rPr lang="en-US">
                <a:ea typeface="+mn-lt"/>
                <a:cs typeface="+mn-lt"/>
                <a:hlinkClick r:id="rId3"/>
              </a:rPr>
              <a:t>https://matplotlib.org/stable/api/</a:t>
            </a:r>
            <a:endParaRPr lang="en-US">
              <a:ea typeface="+mn-lt"/>
              <a:cs typeface="+mn-lt"/>
            </a:endParaRPr>
          </a:p>
          <a:p>
            <a:r>
              <a:rPr lang="en-US"/>
              <a:t>Pandas: </a:t>
            </a:r>
            <a:r>
              <a:rPr lang="en-US">
                <a:ea typeface="+mn-lt"/>
                <a:cs typeface="+mn-lt"/>
                <a:hlinkClick r:id="rId4"/>
              </a:rPr>
              <a:t>https://pandas.pydata.org/docs/</a:t>
            </a:r>
            <a:endParaRPr lang="en-US">
              <a:ea typeface="+mn-lt"/>
              <a:cs typeface="+mn-lt"/>
            </a:endParaRPr>
          </a:p>
          <a:p>
            <a:r>
              <a:rPr lang="en-US">
                <a:ea typeface="+mn-lt"/>
                <a:cs typeface="+mn-lt"/>
              </a:rPr>
              <a:t>COMP-3125 </a:t>
            </a:r>
            <a:r>
              <a:rPr lang="en-US" err="1">
                <a:ea typeface="+mn-lt"/>
                <a:cs typeface="+mn-lt"/>
              </a:rPr>
              <a:t>Jupyter</a:t>
            </a:r>
            <a:r>
              <a:rPr lang="en-US">
                <a:ea typeface="+mn-lt"/>
                <a:cs typeface="+mn-lt"/>
              </a:rPr>
              <a:t> Notebooks</a:t>
            </a:r>
          </a:p>
          <a:p>
            <a:r>
              <a:rPr lang="en-US">
                <a:ea typeface="+mn-lt"/>
                <a:cs typeface="+mn-lt"/>
              </a:rPr>
              <a:t>Dataset: </a:t>
            </a:r>
            <a:r>
              <a:rPr lang="en-US">
                <a:ea typeface="+mn-lt"/>
                <a:cs typeface="+mn-lt"/>
                <a:hlinkClick r:id="rId5"/>
              </a:rPr>
              <a:t>https://www.kaggle.com/datasets/rodolfomendes/abalone-dataset</a:t>
            </a:r>
            <a:endParaRPr lang="en-US">
              <a:ea typeface="+mn-lt"/>
              <a:cs typeface="+mn-lt"/>
            </a:endParaRPr>
          </a:p>
        </p:txBody>
      </p:sp>
    </p:spTree>
    <p:extLst>
      <p:ext uri="{BB962C8B-B14F-4D97-AF65-F5344CB8AC3E}">
        <p14:creationId xmlns:p14="http://schemas.microsoft.com/office/powerpoint/2010/main" val="33369085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9" descr="A picture containing colorful, thread&#10;&#10;Description automatically generated">
            <a:extLst>
              <a:ext uri="{FF2B5EF4-FFF2-40B4-BE49-F238E27FC236}">
                <a16:creationId xmlns:a16="http://schemas.microsoft.com/office/drawing/2014/main" id="{EDAEC4FE-52FB-5424-A866-1E59A3087A31}"/>
              </a:ext>
            </a:extLst>
          </p:cNvPr>
          <p:cNvPicPr>
            <a:picLocks noChangeAspect="1"/>
          </p:cNvPicPr>
          <p:nvPr/>
        </p:nvPicPr>
        <p:blipFill>
          <a:blip r:embed="rId3"/>
          <a:stretch>
            <a:fillRect/>
          </a:stretch>
        </p:blipFill>
        <p:spPr>
          <a:xfrm rot="5400000">
            <a:off x="6493434" y="1156034"/>
            <a:ext cx="6853854" cy="4540473"/>
          </a:xfrm>
          <a:prstGeom prst="rect">
            <a:avLst/>
          </a:prstGeom>
        </p:spPr>
      </p:pic>
      <p:sp>
        <p:nvSpPr>
          <p:cNvPr id="6" name="Title 1">
            <a:extLst>
              <a:ext uri="{FF2B5EF4-FFF2-40B4-BE49-F238E27FC236}">
                <a16:creationId xmlns:a16="http://schemas.microsoft.com/office/drawing/2014/main" id="{D952CC67-E2A7-468C-9B45-6C97CDD9EF03}"/>
              </a:ext>
            </a:extLst>
          </p:cNvPr>
          <p:cNvSpPr txBox="1">
            <a:spLocks/>
          </p:cNvSpPr>
          <p:nvPr/>
        </p:nvSpPr>
        <p:spPr>
          <a:xfrm>
            <a:off x="208088" y="498987"/>
            <a:ext cx="4572000" cy="1325563"/>
          </a:xfrm>
          <a:prstGeom prst="rect">
            <a:avLst/>
          </a:prstGeom>
        </p:spPr>
        <p:txBody>
          <a:bodyPr vert="horz" lIns="91440" tIns="45720" rIns="91440" bIns="45720" rtlCol="0" anchor="b" anchorCtr="0">
            <a:normAutofit/>
          </a:bodyPr>
          <a:lstStyle>
            <a:lvl1pPr algn="ctr" defTabSz="914400" rtl="0" eaLnBrk="1" latinLnBrk="0" hangingPunct="1">
              <a:lnSpc>
                <a:spcPct val="90000"/>
              </a:lnSpc>
              <a:spcBef>
                <a:spcPct val="0"/>
              </a:spcBef>
              <a:buNone/>
              <a:defRPr sz="4400" kern="1200" cap="all" spc="30" baseline="0">
                <a:solidFill>
                  <a:schemeClr val="tx1">
                    <a:lumMod val="75000"/>
                    <a:lumOff val="25000"/>
                  </a:schemeClr>
                </a:solidFill>
                <a:latin typeface="+mj-lt"/>
                <a:ea typeface="+mj-ea"/>
                <a:cs typeface="+mj-cs"/>
              </a:defRPr>
            </a:lvl1pPr>
          </a:lstStyle>
          <a:p>
            <a:r>
              <a:rPr lang="en-US" sz="3000"/>
              <a:t>INTRODUCTION</a:t>
            </a:r>
          </a:p>
        </p:txBody>
      </p:sp>
      <p:sp>
        <p:nvSpPr>
          <p:cNvPr id="7" name="Content Placeholder 2">
            <a:extLst>
              <a:ext uri="{FF2B5EF4-FFF2-40B4-BE49-F238E27FC236}">
                <a16:creationId xmlns:a16="http://schemas.microsoft.com/office/drawing/2014/main" id="{EE8C985E-9B3E-7D1C-28BF-B243581C1587}"/>
              </a:ext>
            </a:extLst>
          </p:cNvPr>
          <p:cNvSpPr txBox="1">
            <a:spLocks/>
          </p:cNvSpPr>
          <p:nvPr/>
        </p:nvSpPr>
        <p:spPr>
          <a:xfrm>
            <a:off x="986803" y="1954295"/>
            <a:ext cx="4572000" cy="4166519"/>
          </a:xfrm>
          <a:prstGeom prst="rect">
            <a:avLst/>
          </a:prstGeom>
          <a:noFill/>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a:t>We chose the Abalone dataset because we thought the subject would be interesting as opposed to analyzing something like people, giving some insight into biological correlations of something we know nothing about.</a:t>
            </a:r>
          </a:p>
          <a:p>
            <a:pPr marL="0" indent="0">
              <a:buNone/>
            </a:pPr>
            <a:r>
              <a:rPr lang="en-US" sz="1600">
                <a:ea typeface="+mn-lt"/>
                <a:cs typeface="+mn-lt"/>
              </a:rPr>
              <a:t>Our hypothesis in analyzing this dataset is that </a:t>
            </a:r>
            <a:r>
              <a:rPr lang="en-US" sz="1600"/>
              <a:t>age is directly correlated to the size and weight of the abalone. </a:t>
            </a:r>
            <a:endParaRPr lang="en-US"/>
          </a:p>
          <a:p>
            <a:pPr marL="0" indent="0">
              <a:buNone/>
            </a:pPr>
            <a:r>
              <a:rPr lang="en-US" sz="1600"/>
              <a:t>The differences in attributes between males and female are not significant and there would be a weaker correlation between sex and the attributes of abalone, as in the animal kingdom excluding mammals, especially for aquatic animals, sex in relation to attributes of size and weight is less relevant than other factors.</a:t>
            </a:r>
            <a:endParaRPr lang="en-US"/>
          </a:p>
        </p:txBody>
      </p:sp>
      <p:pic>
        <p:nvPicPr>
          <p:cNvPr id="3" name="Picture 3">
            <a:extLst>
              <a:ext uri="{FF2B5EF4-FFF2-40B4-BE49-F238E27FC236}">
                <a16:creationId xmlns:a16="http://schemas.microsoft.com/office/drawing/2014/main" id="{7D0C3E14-5B47-4584-7B3D-E090F2E850F7}"/>
              </a:ext>
            </a:extLst>
          </p:cNvPr>
          <p:cNvPicPr>
            <a:picLocks noChangeAspect="1"/>
          </p:cNvPicPr>
          <p:nvPr/>
        </p:nvPicPr>
        <p:blipFill>
          <a:blip r:embed="rId4"/>
          <a:stretch>
            <a:fillRect/>
          </a:stretch>
        </p:blipFill>
        <p:spPr>
          <a:xfrm>
            <a:off x="6098073" y="1823574"/>
            <a:ext cx="4262016" cy="3195303"/>
          </a:xfrm>
          <a:prstGeom prst="rect">
            <a:avLst/>
          </a:prstGeom>
          <a:ln w="38100" cap="sq">
            <a:solidFill>
              <a:schemeClr val="tx2"/>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9241389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DF434-28DB-4621-A497-D62C41CE0419}"/>
              </a:ext>
            </a:extLst>
          </p:cNvPr>
          <p:cNvSpPr>
            <a:spLocks noGrp="1"/>
          </p:cNvSpPr>
          <p:nvPr>
            <p:ph type="title"/>
          </p:nvPr>
        </p:nvSpPr>
        <p:spPr>
          <a:xfrm>
            <a:off x="224799" y="191172"/>
            <a:ext cx="2552700" cy="1325563"/>
          </a:xfrm>
        </p:spPr>
        <p:txBody>
          <a:bodyPr/>
          <a:lstStyle/>
          <a:p>
            <a:r>
              <a:rPr lang="en-US">
                <a:solidFill>
                  <a:schemeClr val="tx2"/>
                </a:solidFill>
              </a:rPr>
              <a:t>Setup and cleaning</a:t>
            </a:r>
          </a:p>
        </p:txBody>
      </p:sp>
      <p:sp>
        <p:nvSpPr>
          <p:cNvPr id="27" name="Footer Placeholder 26">
            <a:extLst>
              <a:ext uri="{FF2B5EF4-FFF2-40B4-BE49-F238E27FC236}">
                <a16:creationId xmlns:a16="http://schemas.microsoft.com/office/drawing/2014/main" id="{8672DD3E-2D32-4972-8EF6-8778B7807D10}"/>
              </a:ext>
            </a:extLst>
          </p:cNvPr>
          <p:cNvSpPr>
            <a:spLocks noGrp="1"/>
          </p:cNvSpPr>
          <p:nvPr>
            <p:ph type="ftr" sz="quarter" idx="13"/>
          </p:nvPr>
        </p:nvSpPr>
        <p:spPr>
          <a:xfrm>
            <a:off x="4038600" y="6356350"/>
            <a:ext cx="4114800" cy="365125"/>
          </a:xfrm>
        </p:spPr>
        <p:txBody>
          <a:bodyPr/>
          <a:lstStyle/>
          <a:p>
            <a:r>
              <a:rPr lang="en-US"/>
              <a:t>Presentation title</a:t>
            </a:r>
          </a:p>
        </p:txBody>
      </p:sp>
      <p:sp>
        <p:nvSpPr>
          <p:cNvPr id="28" name="Slide Number Placeholder 27">
            <a:extLst>
              <a:ext uri="{FF2B5EF4-FFF2-40B4-BE49-F238E27FC236}">
                <a16:creationId xmlns:a16="http://schemas.microsoft.com/office/drawing/2014/main" id="{016A27EB-BF96-4963-93AA-A9B409137B3A}"/>
              </a:ext>
            </a:extLst>
          </p:cNvPr>
          <p:cNvSpPr>
            <a:spLocks noGrp="1"/>
          </p:cNvSpPr>
          <p:nvPr>
            <p:ph type="sldNum" sz="quarter" idx="14"/>
          </p:nvPr>
        </p:nvSpPr>
        <p:spPr>
          <a:xfrm>
            <a:off x="8610600" y="6356350"/>
            <a:ext cx="2743200" cy="365125"/>
          </a:xfrm>
        </p:spPr>
        <p:txBody>
          <a:bodyPr/>
          <a:lstStyle/>
          <a:p>
            <a:fld id="{294A09A9-5501-47C1-A89A-A340965A2BE2}" type="slidenum">
              <a:rPr lang="en-US" smtClean="0"/>
              <a:pPr/>
              <a:t>3</a:t>
            </a:fld>
            <a:endParaRPr lang="en-US"/>
          </a:p>
        </p:txBody>
      </p:sp>
      <p:pic>
        <p:nvPicPr>
          <p:cNvPr id="9" name="Picture 8">
            <a:extLst>
              <a:ext uri="{FF2B5EF4-FFF2-40B4-BE49-F238E27FC236}">
                <a16:creationId xmlns:a16="http://schemas.microsoft.com/office/drawing/2014/main" id="{9E28771A-D230-D0F7-CDE4-DA92C3467BED}"/>
              </a:ext>
            </a:extLst>
          </p:cNvPr>
          <p:cNvPicPr>
            <a:picLocks noChangeAspect="1"/>
          </p:cNvPicPr>
          <p:nvPr/>
        </p:nvPicPr>
        <p:blipFill>
          <a:blip r:embed="rId3"/>
          <a:stretch>
            <a:fillRect/>
          </a:stretch>
        </p:blipFill>
        <p:spPr>
          <a:xfrm>
            <a:off x="223560" y="1888706"/>
            <a:ext cx="3972479" cy="743054"/>
          </a:xfrm>
          <a:prstGeom prst="rect">
            <a:avLst/>
          </a:prstGeom>
          <a:ln w="38100" cap="sq">
            <a:solidFill>
              <a:schemeClr val="tx2"/>
            </a:solidFill>
            <a:prstDash val="solid"/>
            <a:miter lim="800000"/>
          </a:ln>
          <a:effectLst>
            <a:outerShdw blurRad="50800" dist="38100" dir="2700000" algn="tl" rotWithShape="0">
              <a:srgbClr val="000000">
                <a:alpha val="43000"/>
              </a:srgbClr>
            </a:outerShdw>
          </a:effectLst>
        </p:spPr>
      </p:pic>
      <p:pic>
        <p:nvPicPr>
          <p:cNvPr id="14" name="Picture 13">
            <a:extLst>
              <a:ext uri="{FF2B5EF4-FFF2-40B4-BE49-F238E27FC236}">
                <a16:creationId xmlns:a16="http://schemas.microsoft.com/office/drawing/2014/main" id="{C56A6632-1BF3-6408-C6F9-5F105633BA10}"/>
              </a:ext>
            </a:extLst>
          </p:cNvPr>
          <p:cNvPicPr>
            <a:picLocks noChangeAspect="1"/>
          </p:cNvPicPr>
          <p:nvPr/>
        </p:nvPicPr>
        <p:blipFill rotWithShape="1">
          <a:blip r:embed="rId4"/>
          <a:srcRect l="554" t="14529" r="1" b="-6606"/>
          <a:stretch/>
        </p:blipFill>
        <p:spPr>
          <a:xfrm>
            <a:off x="223560" y="3156240"/>
            <a:ext cx="3003100" cy="561386"/>
          </a:xfrm>
          <a:prstGeom prst="rect">
            <a:avLst/>
          </a:prstGeom>
          <a:ln w="38100" cap="sq">
            <a:solidFill>
              <a:schemeClr val="tx2"/>
            </a:solidFill>
            <a:prstDash val="solid"/>
            <a:miter lim="800000"/>
          </a:ln>
          <a:effectLst>
            <a:outerShdw blurRad="50800" dist="38100" dir="2700000" algn="tl" rotWithShape="0">
              <a:srgbClr val="000000">
                <a:alpha val="43000"/>
              </a:srgbClr>
            </a:outerShdw>
          </a:effectLst>
        </p:spPr>
      </p:pic>
      <p:pic>
        <p:nvPicPr>
          <p:cNvPr id="1026" name="Picture 2" descr="Abalone Breeding | Aquarium Research | Aquarium of the Pacific">
            <a:extLst>
              <a:ext uri="{FF2B5EF4-FFF2-40B4-BE49-F238E27FC236}">
                <a16:creationId xmlns:a16="http://schemas.microsoft.com/office/drawing/2014/main" id="{6F245611-A0AA-9703-CAC6-7529C3A646B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0489" r="13104"/>
          <a:stretch/>
        </p:blipFill>
        <p:spPr bwMode="auto">
          <a:xfrm>
            <a:off x="7418127" y="0"/>
            <a:ext cx="4773873"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a:extLst>
              <a:ext uri="{FF2B5EF4-FFF2-40B4-BE49-F238E27FC236}">
                <a16:creationId xmlns:a16="http://schemas.microsoft.com/office/drawing/2014/main" id="{5BD7AB1D-1DCE-F5DF-A26E-F4EBA3B5F215}"/>
              </a:ext>
            </a:extLst>
          </p:cNvPr>
          <p:cNvPicPr>
            <a:picLocks noChangeAspect="1"/>
          </p:cNvPicPr>
          <p:nvPr/>
        </p:nvPicPr>
        <p:blipFill>
          <a:blip r:embed="rId6"/>
          <a:stretch>
            <a:fillRect/>
          </a:stretch>
        </p:blipFill>
        <p:spPr>
          <a:xfrm>
            <a:off x="4354032" y="2449411"/>
            <a:ext cx="5934903" cy="1457528"/>
          </a:xfrm>
          <a:prstGeom prst="rect">
            <a:avLst/>
          </a:prstGeom>
          <a:ln w="38100" cap="sq">
            <a:solidFill>
              <a:schemeClr val="tx2"/>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4473386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6" name="Picture 8" descr="Holding Fast for Abalone, Our Elder Relatives - Bay Nature">
            <a:extLst>
              <a:ext uri="{FF2B5EF4-FFF2-40B4-BE49-F238E27FC236}">
                <a16:creationId xmlns:a16="http://schemas.microsoft.com/office/drawing/2014/main" id="{F56C8088-8119-0ABB-3ECA-906E7EB5B26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792" r="22458"/>
          <a:stretch/>
        </p:blipFill>
        <p:spPr bwMode="auto">
          <a:xfrm>
            <a:off x="0" y="0"/>
            <a:ext cx="5463473"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8C543F67-9C70-4748-8C0C-3A7863422F99}"/>
              </a:ext>
            </a:extLst>
          </p:cNvPr>
          <p:cNvSpPr>
            <a:spLocks noGrp="1"/>
          </p:cNvSpPr>
          <p:nvPr>
            <p:ph type="title"/>
          </p:nvPr>
        </p:nvSpPr>
        <p:spPr>
          <a:xfrm>
            <a:off x="454749" y="541256"/>
            <a:ext cx="4572000" cy="1325563"/>
          </a:xfrm>
        </p:spPr>
        <p:txBody>
          <a:bodyPr>
            <a:normAutofit/>
          </a:bodyPr>
          <a:lstStyle/>
          <a:p>
            <a:r>
              <a:rPr lang="en-US">
                <a:solidFill>
                  <a:schemeClr val="accent1"/>
                </a:solidFill>
              </a:rPr>
              <a:t>Column distributions</a:t>
            </a:r>
          </a:p>
        </p:txBody>
      </p:sp>
      <p:sp>
        <p:nvSpPr>
          <p:cNvPr id="20" name="Slide Number Placeholder 19">
            <a:extLst>
              <a:ext uri="{FF2B5EF4-FFF2-40B4-BE49-F238E27FC236}">
                <a16:creationId xmlns:a16="http://schemas.microsoft.com/office/drawing/2014/main" id="{A767CD47-A77F-4265-8D9F-C8B4E2693DEA}"/>
              </a:ext>
            </a:extLst>
          </p:cNvPr>
          <p:cNvSpPr>
            <a:spLocks noGrp="1"/>
          </p:cNvSpPr>
          <p:nvPr>
            <p:ph type="sldNum" sz="quarter" idx="14"/>
          </p:nvPr>
        </p:nvSpPr>
        <p:spPr>
          <a:xfrm>
            <a:off x="8614443" y="6407257"/>
            <a:ext cx="2552743" cy="286226"/>
          </a:xfrm>
        </p:spPr>
        <p:txBody>
          <a:bodyPr/>
          <a:lstStyle/>
          <a:p>
            <a:fld id="{294A09A9-5501-47C1-A89A-A340965A2BE2}" type="slidenum">
              <a:rPr lang="en-US" smtClean="0"/>
              <a:pPr/>
              <a:t>4</a:t>
            </a:fld>
            <a:endParaRPr lang="en-US"/>
          </a:p>
        </p:txBody>
      </p:sp>
      <p:pic>
        <p:nvPicPr>
          <p:cNvPr id="61" name="Picture 60" descr="Chart, histogram&#10;&#10;Description automatically generated">
            <a:extLst>
              <a:ext uri="{FF2B5EF4-FFF2-40B4-BE49-F238E27FC236}">
                <a16:creationId xmlns:a16="http://schemas.microsoft.com/office/drawing/2014/main" id="{1E4E0E60-427E-64DC-6D9D-5D4ADCDC4577}"/>
              </a:ext>
            </a:extLst>
          </p:cNvPr>
          <p:cNvPicPr>
            <a:picLocks noChangeAspect="1"/>
          </p:cNvPicPr>
          <p:nvPr/>
        </p:nvPicPr>
        <p:blipFill rotWithShape="1">
          <a:blip r:embed="rId4"/>
          <a:srcRect l="968" b="1190"/>
          <a:stretch/>
        </p:blipFill>
        <p:spPr>
          <a:xfrm>
            <a:off x="5909385" y="3527576"/>
            <a:ext cx="2721533" cy="1471578"/>
          </a:xfrm>
          <a:prstGeom prst="rect">
            <a:avLst/>
          </a:prstGeom>
          <a:ln w="38100" cap="sq">
            <a:solidFill>
              <a:schemeClr val="tx2"/>
            </a:solidFill>
            <a:prstDash val="solid"/>
            <a:miter lim="800000"/>
          </a:ln>
          <a:effectLst>
            <a:outerShdw blurRad="50800" dist="38100" dir="2700000" algn="tl" rotWithShape="0">
              <a:srgbClr val="000000">
                <a:alpha val="43000"/>
              </a:srgbClr>
            </a:outerShdw>
          </a:effectLst>
        </p:spPr>
      </p:pic>
      <p:pic>
        <p:nvPicPr>
          <p:cNvPr id="62" name="Picture 61" descr="Chart, histogram&#10;&#10;Description automatically generated">
            <a:extLst>
              <a:ext uri="{FF2B5EF4-FFF2-40B4-BE49-F238E27FC236}">
                <a16:creationId xmlns:a16="http://schemas.microsoft.com/office/drawing/2014/main" id="{2FC9296A-0E1E-2B55-9FFD-066213DB015B}"/>
              </a:ext>
            </a:extLst>
          </p:cNvPr>
          <p:cNvPicPr>
            <a:picLocks noChangeAspect="1"/>
          </p:cNvPicPr>
          <p:nvPr/>
        </p:nvPicPr>
        <p:blipFill rotWithShape="1">
          <a:blip r:embed="rId5"/>
          <a:srcRect l="3460"/>
          <a:stretch/>
        </p:blipFill>
        <p:spPr>
          <a:xfrm>
            <a:off x="5909385" y="5231327"/>
            <a:ext cx="2721533" cy="1524768"/>
          </a:xfrm>
          <a:prstGeom prst="rect">
            <a:avLst/>
          </a:prstGeom>
          <a:ln w="38100" cap="sq">
            <a:solidFill>
              <a:schemeClr val="tx2"/>
            </a:solidFill>
            <a:prstDash val="solid"/>
            <a:miter lim="800000"/>
          </a:ln>
          <a:effectLst>
            <a:outerShdw blurRad="50800" dist="38100" dir="2700000" algn="tl" rotWithShape="0">
              <a:srgbClr val="000000">
                <a:alpha val="43000"/>
              </a:srgbClr>
            </a:outerShdw>
          </a:effectLst>
        </p:spPr>
      </p:pic>
      <p:pic>
        <p:nvPicPr>
          <p:cNvPr id="63" name="Picture 62" descr="Chart, histogram&#10;&#10;Description automatically generated">
            <a:extLst>
              <a:ext uri="{FF2B5EF4-FFF2-40B4-BE49-F238E27FC236}">
                <a16:creationId xmlns:a16="http://schemas.microsoft.com/office/drawing/2014/main" id="{BF46D39B-E63F-2CAE-1BEB-CE5E1E427141}"/>
              </a:ext>
            </a:extLst>
          </p:cNvPr>
          <p:cNvPicPr>
            <a:picLocks noChangeAspect="1"/>
          </p:cNvPicPr>
          <p:nvPr/>
        </p:nvPicPr>
        <p:blipFill>
          <a:blip r:embed="rId6"/>
          <a:stretch>
            <a:fillRect/>
          </a:stretch>
        </p:blipFill>
        <p:spPr>
          <a:xfrm>
            <a:off x="9041031" y="5231327"/>
            <a:ext cx="2881102" cy="1524768"/>
          </a:xfrm>
          <a:prstGeom prst="rect">
            <a:avLst/>
          </a:prstGeom>
          <a:ln w="38100" cap="sq">
            <a:solidFill>
              <a:schemeClr val="tx2"/>
            </a:solidFill>
            <a:prstDash val="solid"/>
            <a:miter lim="800000"/>
          </a:ln>
          <a:effectLst>
            <a:outerShdw blurRad="50800" dist="38100" dir="2700000" algn="tl" rotWithShape="0">
              <a:srgbClr val="000000">
                <a:alpha val="43000"/>
              </a:srgbClr>
            </a:outerShdw>
          </a:effectLst>
        </p:spPr>
      </p:pic>
      <p:pic>
        <p:nvPicPr>
          <p:cNvPr id="2048" name="Picture 2047" descr="Chart, histogram&#10;&#10;Description automatically generated">
            <a:extLst>
              <a:ext uri="{FF2B5EF4-FFF2-40B4-BE49-F238E27FC236}">
                <a16:creationId xmlns:a16="http://schemas.microsoft.com/office/drawing/2014/main" id="{F7486B56-5997-40AC-99A1-65509F133B84}"/>
              </a:ext>
            </a:extLst>
          </p:cNvPr>
          <p:cNvPicPr>
            <a:picLocks noChangeAspect="1"/>
          </p:cNvPicPr>
          <p:nvPr/>
        </p:nvPicPr>
        <p:blipFill rotWithShape="1">
          <a:blip r:embed="rId7"/>
          <a:srcRect l="1225" t="468" r="1350" b="-468"/>
          <a:stretch/>
        </p:blipFill>
        <p:spPr>
          <a:xfrm>
            <a:off x="9050172" y="1817614"/>
            <a:ext cx="2875951" cy="1480443"/>
          </a:xfrm>
          <a:prstGeom prst="rect">
            <a:avLst/>
          </a:prstGeom>
          <a:ln w="38100" cap="sq">
            <a:solidFill>
              <a:schemeClr val="tx2"/>
            </a:solidFill>
            <a:prstDash val="solid"/>
            <a:miter lim="800000"/>
          </a:ln>
          <a:effectLst>
            <a:outerShdw blurRad="50800" dist="38100" dir="2700000" algn="tl" rotWithShape="0">
              <a:srgbClr val="000000">
                <a:alpha val="43000"/>
              </a:srgbClr>
            </a:outerShdw>
          </a:effectLst>
        </p:spPr>
      </p:pic>
      <p:pic>
        <p:nvPicPr>
          <p:cNvPr id="2049" name="Picture 2048" descr="Chart, histogram&#10;&#10;Description automatically generated">
            <a:extLst>
              <a:ext uri="{FF2B5EF4-FFF2-40B4-BE49-F238E27FC236}">
                <a16:creationId xmlns:a16="http://schemas.microsoft.com/office/drawing/2014/main" id="{0088C0D3-7955-42C9-1EFB-45FEAB2AA792}"/>
              </a:ext>
            </a:extLst>
          </p:cNvPr>
          <p:cNvPicPr>
            <a:picLocks noChangeAspect="1"/>
          </p:cNvPicPr>
          <p:nvPr/>
        </p:nvPicPr>
        <p:blipFill>
          <a:blip r:embed="rId8"/>
          <a:stretch>
            <a:fillRect/>
          </a:stretch>
        </p:blipFill>
        <p:spPr>
          <a:xfrm>
            <a:off x="9049896" y="3527576"/>
            <a:ext cx="2872237" cy="1471578"/>
          </a:xfrm>
          <a:prstGeom prst="rect">
            <a:avLst/>
          </a:prstGeom>
          <a:ln w="38100" cap="sq">
            <a:solidFill>
              <a:schemeClr val="tx2"/>
            </a:solidFill>
            <a:prstDash val="solid"/>
            <a:miter lim="800000"/>
          </a:ln>
          <a:effectLst>
            <a:outerShdw blurRad="50800" dist="38100" dir="2700000" algn="tl" rotWithShape="0">
              <a:srgbClr val="000000">
                <a:alpha val="43000"/>
              </a:srgbClr>
            </a:outerShdw>
          </a:effectLst>
        </p:spPr>
      </p:pic>
      <p:pic>
        <p:nvPicPr>
          <p:cNvPr id="2051" name="Picture 2050" descr="Chart, histogram&#10;&#10;Description automatically generated">
            <a:extLst>
              <a:ext uri="{FF2B5EF4-FFF2-40B4-BE49-F238E27FC236}">
                <a16:creationId xmlns:a16="http://schemas.microsoft.com/office/drawing/2014/main" id="{9BC21A9D-9F51-5440-B32A-F82EAAED2E06}"/>
              </a:ext>
            </a:extLst>
          </p:cNvPr>
          <p:cNvPicPr>
            <a:picLocks noChangeAspect="1"/>
          </p:cNvPicPr>
          <p:nvPr/>
        </p:nvPicPr>
        <p:blipFill rotWithShape="1">
          <a:blip r:embed="rId9"/>
          <a:srcRect l="2456" t="-206" r="6446" b="3674"/>
          <a:stretch/>
        </p:blipFill>
        <p:spPr>
          <a:xfrm>
            <a:off x="5909386" y="1817614"/>
            <a:ext cx="2721533" cy="1480443"/>
          </a:xfrm>
          <a:prstGeom prst="rect">
            <a:avLst/>
          </a:prstGeom>
          <a:ln w="38100" cap="sq">
            <a:solidFill>
              <a:schemeClr val="tx2"/>
            </a:solidFill>
            <a:prstDash val="solid"/>
            <a:miter lim="800000"/>
          </a:ln>
          <a:effectLst>
            <a:outerShdw blurRad="50800" dist="38100" dir="2700000" algn="tl" rotWithShape="0">
              <a:srgbClr val="000000">
                <a:alpha val="43000"/>
              </a:srgbClr>
            </a:outerShdw>
          </a:effectLst>
        </p:spPr>
      </p:pic>
      <p:pic>
        <p:nvPicPr>
          <p:cNvPr id="2053" name="Picture 2052" descr="Chart, histogram">
            <a:extLst>
              <a:ext uri="{FF2B5EF4-FFF2-40B4-BE49-F238E27FC236}">
                <a16:creationId xmlns:a16="http://schemas.microsoft.com/office/drawing/2014/main" id="{FA03A24A-81D6-9445-CDB8-C4FA39F4F5A9}"/>
              </a:ext>
            </a:extLst>
          </p:cNvPr>
          <p:cNvPicPr>
            <a:picLocks noChangeAspect="1"/>
          </p:cNvPicPr>
          <p:nvPr/>
        </p:nvPicPr>
        <p:blipFill rotWithShape="1">
          <a:blip r:embed="rId10"/>
          <a:srcRect b="3508"/>
          <a:stretch/>
        </p:blipFill>
        <p:spPr>
          <a:xfrm>
            <a:off x="9049896" y="124036"/>
            <a:ext cx="2872237" cy="1462713"/>
          </a:xfrm>
          <a:prstGeom prst="rect">
            <a:avLst/>
          </a:prstGeom>
          <a:ln w="38100" cap="sq">
            <a:solidFill>
              <a:schemeClr val="tx2"/>
            </a:solidFill>
            <a:prstDash val="solid"/>
            <a:miter lim="800000"/>
          </a:ln>
          <a:effectLst>
            <a:outerShdw blurRad="50800" dist="38100" dir="2700000" algn="tl" rotWithShape="0">
              <a:srgbClr val="000000">
                <a:alpha val="43000"/>
              </a:srgbClr>
            </a:outerShdw>
          </a:effectLst>
        </p:spPr>
      </p:pic>
      <p:pic>
        <p:nvPicPr>
          <p:cNvPr id="2055" name="Picture 2054" descr="Chart, histogram&#10;&#10;Description automatically generated">
            <a:extLst>
              <a:ext uri="{FF2B5EF4-FFF2-40B4-BE49-F238E27FC236}">
                <a16:creationId xmlns:a16="http://schemas.microsoft.com/office/drawing/2014/main" id="{F64992B8-6695-B5FF-9AE0-C26551554AE8}"/>
              </a:ext>
            </a:extLst>
          </p:cNvPr>
          <p:cNvPicPr>
            <a:picLocks noChangeAspect="1"/>
          </p:cNvPicPr>
          <p:nvPr/>
        </p:nvPicPr>
        <p:blipFill>
          <a:blip r:embed="rId11"/>
          <a:stretch>
            <a:fillRect/>
          </a:stretch>
        </p:blipFill>
        <p:spPr>
          <a:xfrm>
            <a:off x="5909387" y="124036"/>
            <a:ext cx="2721533" cy="1462713"/>
          </a:xfrm>
          <a:prstGeom prst="rect">
            <a:avLst/>
          </a:prstGeom>
          <a:ln w="38100" cap="sq">
            <a:solidFill>
              <a:schemeClr val="tx2"/>
            </a:solidFill>
            <a:prstDash val="solid"/>
            <a:miter lim="800000"/>
          </a:ln>
          <a:effectLst>
            <a:outerShdw blurRad="50800" dist="38100" dir="2700000" algn="tl" rotWithShape="0">
              <a:srgbClr val="000000">
                <a:alpha val="43000"/>
              </a:srgbClr>
            </a:outerShdw>
          </a:effectLst>
        </p:spPr>
      </p:pic>
      <p:pic>
        <p:nvPicPr>
          <p:cNvPr id="2058" name="Picture 2057">
            <a:extLst>
              <a:ext uri="{FF2B5EF4-FFF2-40B4-BE49-F238E27FC236}">
                <a16:creationId xmlns:a16="http://schemas.microsoft.com/office/drawing/2014/main" id="{8C09D277-374F-45DC-6756-BAEC9E17E478}"/>
              </a:ext>
            </a:extLst>
          </p:cNvPr>
          <p:cNvPicPr>
            <a:picLocks noChangeAspect="1"/>
          </p:cNvPicPr>
          <p:nvPr/>
        </p:nvPicPr>
        <p:blipFill>
          <a:blip r:embed="rId12"/>
          <a:stretch>
            <a:fillRect/>
          </a:stretch>
        </p:blipFill>
        <p:spPr>
          <a:xfrm>
            <a:off x="454749" y="2321725"/>
            <a:ext cx="4001058" cy="609685"/>
          </a:xfrm>
          <a:prstGeom prst="rect">
            <a:avLst/>
          </a:prstGeom>
          <a:ln w="38100" cap="sq">
            <a:solidFill>
              <a:schemeClr val="tx2"/>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591464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 name="Picture 2" descr="Creature Feature: Pinto Abalone — Junior SeaDoctors">
            <a:extLst>
              <a:ext uri="{FF2B5EF4-FFF2-40B4-BE49-F238E27FC236}">
                <a16:creationId xmlns:a16="http://schemas.microsoft.com/office/drawing/2014/main" id="{0E1DA8DC-4905-8E4D-6290-2822E5DA6ED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103" r="23608"/>
          <a:stretch/>
        </p:blipFill>
        <p:spPr bwMode="auto">
          <a:xfrm>
            <a:off x="4631703" y="0"/>
            <a:ext cx="7560297" cy="6858000"/>
          </a:xfrm>
          <a:prstGeom prst="rect">
            <a:avLst/>
          </a:prstGeom>
          <a:noFill/>
          <a:extLst>
            <a:ext uri="{909E8E84-426E-40DD-AFC4-6F175D3DCCD1}">
              <a14:hiddenFill xmlns:a14="http://schemas.microsoft.com/office/drawing/2010/main">
                <a:solidFill>
                  <a:srgbClr val="FFFFFF"/>
                </a:solidFill>
              </a14:hiddenFill>
            </a:ext>
          </a:extLst>
        </p:spPr>
      </p:pic>
      <p:sp>
        <p:nvSpPr>
          <p:cNvPr id="144" name="Title 1">
            <a:extLst>
              <a:ext uri="{FF2B5EF4-FFF2-40B4-BE49-F238E27FC236}">
                <a16:creationId xmlns:a16="http://schemas.microsoft.com/office/drawing/2014/main" id="{4314D9F1-F185-0A90-D95E-CE6B339B3169}"/>
              </a:ext>
            </a:extLst>
          </p:cNvPr>
          <p:cNvSpPr>
            <a:spLocks noGrp="1"/>
          </p:cNvSpPr>
          <p:nvPr>
            <p:ph type="title"/>
          </p:nvPr>
        </p:nvSpPr>
        <p:spPr>
          <a:xfrm>
            <a:off x="0" y="164517"/>
            <a:ext cx="4572000" cy="1325563"/>
          </a:xfrm>
        </p:spPr>
        <p:txBody>
          <a:bodyPr>
            <a:normAutofit/>
          </a:bodyPr>
          <a:lstStyle/>
          <a:p>
            <a:pPr algn="ctr"/>
            <a:r>
              <a:rPr lang="en-US">
                <a:solidFill>
                  <a:schemeClr val="accent1"/>
                </a:solidFill>
              </a:rPr>
              <a:t>General Heat Map</a:t>
            </a:r>
          </a:p>
        </p:txBody>
      </p:sp>
      <p:pic>
        <p:nvPicPr>
          <p:cNvPr id="145" name="Picture 144">
            <a:extLst>
              <a:ext uri="{FF2B5EF4-FFF2-40B4-BE49-F238E27FC236}">
                <a16:creationId xmlns:a16="http://schemas.microsoft.com/office/drawing/2014/main" id="{80E2010C-E63E-02DF-9774-C28D7174133D}"/>
              </a:ext>
            </a:extLst>
          </p:cNvPr>
          <p:cNvPicPr>
            <a:picLocks noChangeAspect="1"/>
          </p:cNvPicPr>
          <p:nvPr/>
        </p:nvPicPr>
        <p:blipFill>
          <a:blip r:embed="rId4"/>
          <a:stretch>
            <a:fillRect/>
          </a:stretch>
        </p:blipFill>
        <p:spPr>
          <a:xfrm>
            <a:off x="2637488" y="2388267"/>
            <a:ext cx="9186023" cy="4130838"/>
          </a:xfrm>
          <a:prstGeom prst="rect">
            <a:avLst/>
          </a:prstGeom>
          <a:ln w="38100" cap="sq">
            <a:solidFill>
              <a:schemeClr val="tx2"/>
            </a:solidFill>
            <a:prstDash val="solid"/>
            <a:miter lim="800000"/>
          </a:ln>
          <a:effectLst>
            <a:outerShdw blurRad="50800" dist="38100" dir="2700000" algn="tl" rotWithShape="0">
              <a:srgbClr val="000000">
                <a:alpha val="43000"/>
              </a:srgbClr>
            </a:outerShdw>
          </a:effectLst>
        </p:spPr>
      </p:pic>
      <p:pic>
        <p:nvPicPr>
          <p:cNvPr id="146" name="Picture 145">
            <a:extLst>
              <a:ext uri="{FF2B5EF4-FFF2-40B4-BE49-F238E27FC236}">
                <a16:creationId xmlns:a16="http://schemas.microsoft.com/office/drawing/2014/main" id="{3F19106D-AFB7-9E7C-41F9-891258A33765}"/>
              </a:ext>
            </a:extLst>
          </p:cNvPr>
          <p:cNvPicPr>
            <a:picLocks noChangeAspect="1"/>
          </p:cNvPicPr>
          <p:nvPr/>
        </p:nvPicPr>
        <p:blipFill>
          <a:blip r:embed="rId5"/>
          <a:stretch>
            <a:fillRect/>
          </a:stretch>
        </p:blipFill>
        <p:spPr>
          <a:xfrm>
            <a:off x="649289" y="1276489"/>
            <a:ext cx="3278899" cy="772883"/>
          </a:xfrm>
          <a:prstGeom prst="rect">
            <a:avLst/>
          </a:prstGeom>
          <a:ln w="38100" cap="sq">
            <a:solidFill>
              <a:schemeClr val="tx2"/>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9881111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Date Placeholder 25">
            <a:extLst>
              <a:ext uri="{FF2B5EF4-FFF2-40B4-BE49-F238E27FC236}">
                <a16:creationId xmlns:a16="http://schemas.microsoft.com/office/drawing/2014/main" id="{B03F7300-C115-46F1-88E3-4CBC017DA815}"/>
              </a:ext>
            </a:extLst>
          </p:cNvPr>
          <p:cNvSpPr>
            <a:spLocks noGrp="1"/>
          </p:cNvSpPr>
          <p:nvPr>
            <p:ph type="dt" sz="half" idx="12"/>
          </p:nvPr>
        </p:nvSpPr>
        <p:spPr>
          <a:xfrm>
            <a:off x="838200" y="6356350"/>
            <a:ext cx="2743200" cy="365125"/>
          </a:xfrm>
        </p:spPr>
        <p:txBody>
          <a:bodyPr/>
          <a:lstStyle/>
          <a:p>
            <a:r>
              <a:rPr lang="en-US"/>
              <a:t>20XX</a:t>
            </a:r>
          </a:p>
        </p:txBody>
      </p:sp>
      <p:sp>
        <p:nvSpPr>
          <p:cNvPr id="27" name="Footer Placeholder 26">
            <a:extLst>
              <a:ext uri="{FF2B5EF4-FFF2-40B4-BE49-F238E27FC236}">
                <a16:creationId xmlns:a16="http://schemas.microsoft.com/office/drawing/2014/main" id="{8672DD3E-2D32-4972-8EF6-8778B7807D10}"/>
              </a:ext>
            </a:extLst>
          </p:cNvPr>
          <p:cNvSpPr>
            <a:spLocks noGrp="1"/>
          </p:cNvSpPr>
          <p:nvPr>
            <p:ph type="ftr" sz="quarter" idx="13"/>
          </p:nvPr>
        </p:nvSpPr>
        <p:spPr>
          <a:xfrm>
            <a:off x="4038600" y="6356350"/>
            <a:ext cx="4114800" cy="365125"/>
          </a:xfrm>
        </p:spPr>
        <p:txBody>
          <a:bodyPr/>
          <a:lstStyle/>
          <a:p>
            <a:r>
              <a:rPr lang="en-US"/>
              <a:t>Presentation title</a:t>
            </a:r>
          </a:p>
        </p:txBody>
      </p:sp>
      <p:sp>
        <p:nvSpPr>
          <p:cNvPr id="28" name="Slide Number Placeholder 27">
            <a:extLst>
              <a:ext uri="{FF2B5EF4-FFF2-40B4-BE49-F238E27FC236}">
                <a16:creationId xmlns:a16="http://schemas.microsoft.com/office/drawing/2014/main" id="{016A27EB-BF96-4963-93AA-A9B409137B3A}"/>
              </a:ext>
            </a:extLst>
          </p:cNvPr>
          <p:cNvSpPr>
            <a:spLocks noGrp="1"/>
          </p:cNvSpPr>
          <p:nvPr>
            <p:ph type="sldNum" sz="quarter" idx="14"/>
          </p:nvPr>
        </p:nvSpPr>
        <p:spPr>
          <a:xfrm>
            <a:off x="8610600" y="6356350"/>
            <a:ext cx="2743200" cy="365125"/>
          </a:xfrm>
        </p:spPr>
        <p:txBody>
          <a:bodyPr/>
          <a:lstStyle/>
          <a:p>
            <a:fld id="{294A09A9-5501-47C1-A89A-A340965A2BE2}" type="slidenum">
              <a:rPr lang="en-US" smtClean="0"/>
              <a:pPr/>
              <a:t>6</a:t>
            </a:fld>
            <a:endParaRPr lang="en-US"/>
          </a:p>
        </p:txBody>
      </p:sp>
      <p:pic>
        <p:nvPicPr>
          <p:cNvPr id="5" name="Picture 2" descr="Emperor Brand Australian Abalone (425g) | Wing Hop Fung 永合豐">
            <a:extLst>
              <a:ext uri="{FF2B5EF4-FFF2-40B4-BE49-F238E27FC236}">
                <a16:creationId xmlns:a16="http://schemas.microsoft.com/office/drawing/2014/main" id="{24536A6B-9455-68B0-F7A6-3F7CBEA3E11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364" r="18242"/>
          <a:stretch/>
        </p:blipFill>
        <p:spPr bwMode="auto">
          <a:xfrm>
            <a:off x="0" y="0"/>
            <a:ext cx="4553338"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9D64169C-DB96-8592-D436-B08D375FAFE5}"/>
              </a:ext>
            </a:extLst>
          </p:cNvPr>
          <p:cNvSpPr>
            <a:spLocks noGrp="1"/>
          </p:cNvSpPr>
          <p:nvPr>
            <p:ph type="title"/>
          </p:nvPr>
        </p:nvSpPr>
        <p:spPr>
          <a:xfrm>
            <a:off x="166396" y="136525"/>
            <a:ext cx="3526972" cy="1635822"/>
          </a:xfrm>
        </p:spPr>
        <p:txBody>
          <a:bodyPr>
            <a:normAutofit/>
          </a:bodyPr>
          <a:lstStyle/>
          <a:p>
            <a:r>
              <a:rPr lang="en-US">
                <a:solidFill>
                  <a:schemeClr val="tx2"/>
                </a:solidFill>
              </a:rPr>
              <a:t>General heat map visualized in graphs</a:t>
            </a:r>
          </a:p>
        </p:txBody>
      </p:sp>
      <p:pic>
        <p:nvPicPr>
          <p:cNvPr id="7" name="Picture 6">
            <a:extLst>
              <a:ext uri="{FF2B5EF4-FFF2-40B4-BE49-F238E27FC236}">
                <a16:creationId xmlns:a16="http://schemas.microsoft.com/office/drawing/2014/main" id="{E58B1BBD-7268-BDA6-A91B-3C337BB6ACAC}"/>
              </a:ext>
            </a:extLst>
          </p:cNvPr>
          <p:cNvPicPr>
            <a:picLocks noChangeAspect="1"/>
          </p:cNvPicPr>
          <p:nvPr/>
        </p:nvPicPr>
        <p:blipFill>
          <a:blip r:embed="rId4"/>
          <a:stretch>
            <a:fillRect/>
          </a:stretch>
        </p:blipFill>
        <p:spPr>
          <a:xfrm>
            <a:off x="5275060" y="0"/>
            <a:ext cx="6906054" cy="6858000"/>
          </a:xfrm>
          <a:prstGeom prst="rect">
            <a:avLst/>
          </a:prstGeom>
        </p:spPr>
      </p:pic>
      <p:pic>
        <p:nvPicPr>
          <p:cNvPr id="8" name="Picture 7">
            <a:extLst>
              <a:ext uri="{FF2B5EF4-FFF2-40B4-BE49-F238E27FC236}">
                <a16:creationId xmlns:a16="http://schemas.microsoft.com/office/drawing/2014/main" id="{F42BCECA-24A5-78E4-BB72-447167A20361}"/>
              </a:ext>
            </a:extLst>
          </p:cNvPr>
          <p:cNvPicPr>
            <a:picLocks noChangeAspect="1"/>
          </p:cNvPicPr>
          <p:nvPr/>
        </p:nvPicPr>
        <p:blipFill>
          <a:blip r:embed="rId5"/>
          <a:stretch>
            <a:fillRect/>
          </a:stretch>
        </p:blipFill>
        <p:spPr>
          <a:xfrm>
            <a:off x="263130" y="2116647"/>
            <a:ext cx="2391109" cy="590632"/>
          </a:xfrm>
          <a:prstGeom prst="rect">
            <a:avLst/>
          </a:prstGeom>
          <a:ln w="38100" cap="sq">
            <a:solidFill>
              <a:schemeClr val="tx2"/>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0706668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4" name="Picture 4" descr="How science is saving Pinto abalone — SeaDoc Society">
            <a:extLst>
              <a:ext uri="{FF2B5EF4-FFF2-40B4-BE49-F238E27FC236}">
                <a16:creationId xmlns:a16="http://schemas.microsoft.com/office/drawing/2014/main" id="{72710DC0-D28F-A7A0-9066-00622872A47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3420" t="545" r="26410" b="-1"/>
          <a:stretch/>
        </p:blipFill>
        <p:spPr bwMode="auto">
          <a:xfrm>
            <a:off x="0" y="0"/>
            <a:ext cx="5141167"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8C543F67-9C70-4748-8C0C-3A7863422F99}"/>
              </a:ext>
            </a:extLst>
          </p:cNvPr>
          <p:cNvSpPr>
            <a:spLocks noGrp="1"/>
          </p:cNvSpPr>
          <p:nvPr>
            <p:ph type="title"/>
          </p:nvPr>
        </p:nvSpPr>
        <p:spPr>
          <a:xfrm>
            <a:off x="417763" y="-24433"/>
            <a:ext cx="4572000" cy="1325563"/>
          </a:xfrm>
        </p:spPr>
        <p:txBody>
          <a:bodyPr>
            <a:normAutofit/>
          </a:bodyPr>
          <a:lstStyle/>
          <a:p>
            <a:r>
              <a:rPr lang="en-US">
                <a:solidFill>
                  <a:schemeClr val="tx2"/>
                </a:solidFill>
              </a:rPr>
              <a:t>Age </a:t>
            </a:r>
            <a:r>
              <a:rPr lang="en-US">
                <a:solidFill>
                  <a:schemeClr val="accent1"/>
                </a:solidFill>
              </a:rPr>
              <a:t>Correlations</a:t>
            </a:r>
          </a:p>
        </p:txBody>
      </p:sp>
      <p:pic>
        <p:nvPicPr>
          <p:cNvPr id="2058" name="Picture 2057">
            <a:extLst>
              <a:ext uri="{FF2B5EF4-FFF2-40B4-BE49-F238E27FC236}">
                <a16:creationId xmlns:a16="http://schemas.microsoft.com/office/drawing/2014/main" id="{8C09D277-374F-45DC-6756-BAEC9E17E478}"/>
              </a:ext>
            </a:extLst>
          </p:cNvPr>
          <p:cNvPicPr>
            <a:picLocks noChangeAspect="1"/>
          </p:cNvPicPr>
          <p:nvPr/>
        </p:nvPicPr>
        <p:blipFill>
          <a:blip r:embed="rId4"/>
          <a:stretch>
            <a:fillRect/>
          </a:stretch>
        </p:blipFill>
        <p:spPr>
          <a:xfrm>
            <a:off x="454749" y="2321725"/>
            <a:ext cx="4001058" cy="609685"/>
          </a:xfrm>
          <a:prstGeom prst="rect">
            <a:avLst/>
          </a:prstGeom>
          <a:ln w="38100" cap="sq">
            <a:solidFill>
              <a:schemeClr val="tx2"/>
            </a:solidFill>
            <a:prstDash val="solid"/>
            <a:miter lim="800000"/>
          </a:ln>
          <a:effectLst>
            <a:outerShdw blurRad="50800" dist="38100" dir="2700000" algn="tl" rotWithShape="0">
              <a:srgbClr val="000000">
                <a:alpha val="43000"/>
              </a:srgbClr>
            </a:outerShdw>
          </a:effectLst>
        </p:spPr>
      </p:pic>
      <p:pic>
        <p:nvPicPr>
          <p:cNvPr id="8" name="Picture 7">
            <a:extLst>
              <a:ext uri="{FF2B5EF4-FFF2-40B4-BE49-F238E27FC236}">
                <a16:creationId xmlns:a16="http://schemas.microsoft.com/office/drawing/2014/main" id="{6BC4B8A3-0D56-5F9C-A6FA-7406FC19236B}"/>
              </a:ext>
            </a:extLst>
          </p:cNvPr>
          <p:cNvPicPr>
            <a:picLocks noChangeAspect="1"/>
          </p:cNvPicPr>
          <p:nvPr/>
        </p:nvPicPr>
        <p:blipFill rotWithShape="1">
          <a:blip r:embed="rId5"/>
          <a:srcRect b="4995"/>
          <a:stretch/>
        </p:blipFill>
        <p:spPr>
          <a:xfrm>
            <a:off x="9497230" y="78269"/>
            <a:ext cx="2277007" cy="1451773"/>
          </a:xfrm>
          <a:prstGeom prst="rect">
            <a:avLst/>
          </a:prstGeom>
          <a:ln w="38100" cap="sq">
            <a:solidFill>
              <a:schemeClr val="tx2"/>
            </a:solidFill>
            <a:prstDash val="solid"/>
            <a:miter lim="800000"/>
          </a:ln>
          <a:effectLst>
            <a:outerShdw blurRad="50800" dist="38100" dir="2700000" algn="tl" rotWithShape="0">
              <a:srgbClr val="000000">
                <a:alpha val="43000"/>
              </a:srgbClr>
            </a:outerShdw>
          </a:effectLst>
        </p:spPr>
      </p:pic>
      <p:pic>
        <p:nvPicPr>
          <p:cNvPr id="10" name="Picture 9">
            <a:extLst>
              <a:ext uri="{FF2B5EF4-FFF2-40B4-BE49-F238E27FC236}">
                <a16:creationId xmlns:a16="http://schemas.microsoft.com/office/drawing/2014/main" id="{FD3C1BCB-FFE3-4FB4-3D9D-FA3163C9F234}"/>
              </a:ext>
            </a:extLst>
          </p:cNvPr>
          <p:cNvPicPr>
            <a:picLocks noChangeAspect="1"/>
          </p:cNvPicPr>
          <p:nvPr/>
        </p:nvPicPr>
        <p:blipFill rotWithShape="1">
          <a:blip r:embed="rId6"/>
          <a:srcRect r="4682"/>
          <a:stretch/>
        </p:blipFill>
        <p:spPr>
          <a:xfrm>
            <a:off x="9497229" y="3428999"/>
            <a:ext cx="2277007" cy="1568535"/>
          </a:xfrm>
          <a:prstGeom prst="rect">
            <a:avLst/>
          </a:prstGeom>
          <a:ln w="38100" cap="sq">
            <a:solidFill>
              <a:schemeClr val="tx2"/>
            </a:solidFill>
            <a:prstDash val="solid"/>
            <a:miter lim="800000"/>
          </a:ln>
          <a:effectLst>
            <a:outerShdw blurRad="50800" dist="38100" dir="2700000" algn="tl" rotWithShape="0">
              <a:srgbClr val="000000">
                <a:alpha val="43000"/>
              </a:srgbClr>
            </a:outerShdw>
          </a:effectLst>
        </p:spPr>
      </p:pic>
      <p:pic>
        <p:nvPicPr>
          <p:cNvPr id="14" name="Picture 13">
            <a:extLst>
              <a:ext uri="{FF2B5EF4-FFF2-40B4-BE49-F238E27FC236}">
                <a16:creationId xmlns:a16="http://schemas.microsoft.com/office/drawing/2014/main" id="{2CB47EC2-719A-7D3F-7365-8C4A8BA4EB06}"/>
              </a:ext>
            </a:extLst>
          </p:cNvPr>
          <p:cNvPicPr>
            <a:picLocks noChangeAspect="1"/>
          </p:cNvPicPr>
          <p:nvPr/>
        </p:nvPicPr>
        <p:blipFill rotWithShape="1">
          <a:blip r:embed="rId7"/>
          <a:srcRect t="4588" r="1739" b="4778"/>
          <a:stretch/>
        </p:blipFill>
        <p:spPr>
          <a:xfrm>
            <a:off x="5732610" y="1738024"/>
            <a:ext cx="2414245" cy="1483171"/>
          </a:xfrm>
          <a:prstGeom prst="rect">
            <a:avLst/>
          </a:prstGeom>
          <a:ln w="38100" cap="sq">
            <a:solidFill>
              <a:schemeClr val="tx2"/>
            </a:solidFill>
            <a:prstDash val="solid"/>
            <a:miter lim="800000"/>
          </a:ln>
          <a:effectLst>
            <a:outerShdw blurRad="50800" dist="38100" dir="2700000" algn="tl" rotWithShape="0">
              <a:srgbClr val="000000">
                <a:alpha val="43000"/>
              </a:srgbClr>
            </a:outerShdw>
          </a:effectLst>
        </p:spPr>
      </p:pic>
      <p:pic>
        <p:nvPicPr>
          <p:cNvPr id="16" name="Picture 15">
            <a:extLst>
              <a:ext uri="{FF2B5EF4-FFF2-40B4-BE49-F238E27FC236}">
                <a16:creationId xmlns:a16="http://schemas.microsoft.com/office/drawing/2014/main" id="{587B900B-9A35-8A8F-E0C4-B9F8A0A6ABE0}"/>
              </a:ext>
            </a:extLst>
          </p:cNvPr>
          <p:cNvPicPr>
            <a:picLocks noChangeAspect="1"/>
          </p:cNvPicPr>
          <p:nvPr/>
        </p:nvPicPr>
        <p:blipFill>
          <a:blip r:embed="rId8"/>
          <a:stretch>
            <a:fillRect/>
          </a:stretch>
        </p:blipFill>
        <p:spPr>
          <a:xfrm>
            <a:off x="7640172" y="5119886"/>
            <a:ext cx="2424255" cy="1645203"/>
          </a:xfrm>
          <a:prstGeom prst="rect">
            <a:avLst/>
          </a:prstGeom>
          <a:ln w="38100" cap="sq">
            <a:solidFill>
              <a:schemeClr val="tx2"/>
            </a:solidFill>
            <a:prstDash val="solid"/>
            <a:miter lim="800000"/>
          </a:ln>
          <a:effectLst>
            <a:outerShdw blurRad="50800" dist="38100" dir="2700000" algn="tl" rotWithShape="0">
              <a:srgbClr val="000000">
                <a:alpha val="43000"/>
              </a:srgbClr>
            </a:outerShdw>
          </a:effectLst>
        </p:spPr>
      </p:pic>
      <p:pic>
        <p:nvPicPr>
          <p:cNvPr id="18" name="Picture 17">
            <a:extLst>
              <a:ext uri="{FF2B5EF4-FFF2-40B4-BE49-F238E27FC236}">
                <a16:creationId xmlns:a16="http://schemas.microsoft.com/office/drawing/2014/main" id="{5F5663E7-4708-02B2-0EF8-EBFA6B41DC44}"/>
              </a:ext>
            </a:extLst>
          </p:cNvPr>
          <p:cNvPicPr>
            <a:picLocks noChangeAspect="1"/>
          </p:cNvPicPr>
          <p:nvPr/>
        </p:nvPicPr>
        <p:blipFill>
          <a:blip r:embed="rId9"/>
          <a:stretch>
            <a:fillRect/>
          </a:stretch>
        </p:blipFill>
        <p:spPr>
          <a:xfrm>
            <a:off x="5732610" y="3429000"/>
            <a:ext cx="2414246" cy="1578366"/>
          </a:xfrm>
          <a:prstGeom prst="rect">
            <a:avLst/>
          </a:prstGeom>
          <a:ln w="38100" cap="sq">
            <a:solidFill>
              <a:schemeClr val="tx2"/>
            </a:solidFill>
            <a:prstDash val="solid"/>
            <a:miter lim="800000"/>
          </a:ln>
          <a:effectLst>
            <a:outerShdw blurRad="50800" dist="38100" dir="2700000" algn="tl" rotWithShape="0">
              <a:srgbClr val="000000">
                <a:alpha val="43000"/>
              </a:srgbClr>
            </a:outerShdw>
          </a:effectLst>
        </p:spPr>
      </p:pic>
      <p:pic>
        <p:nvPicPr>
          <p:cNvPr id="21" name="Picture 20">
            <a:extLst>
              <a:ext uri="{FF2B5EF4-FFF2-40B4-BE49-F238E27FC236}">
                <a16:creationId xmlns:a16="http://schemas.microsoft.com/office/drawing/2014/main" id="{A579E5C0-0BE5-F522-79A4-4AB3C7F28A84}"/>
              </a:ext>
            </a:extLst>
          </p:cNvPr>
          <p:cNvPicPr>
            <a:picLocks noChangeAspect="1"/>
          </p:cNvPicPr>
          <p:nvPr/>
        </p:nvPicPr>
        <p:blipFill rotWithShape="1">
          <a:blip r:embed="rId10"/>
          <a:srcRect b="4995"/>
          <a:stretch/>
        </p:blipFill>
        <p:spPr>
          <a:xfrm>
            <a:off x="5732610" y="78269"/>
            <a:ext cx="2414245" cy="1451951"/>
          </a:xfrm>
          <a:prstGeom prst="rect">
            <a:avLst/>
          </a:prstGeom>
          <a:ln w="38100" cap="sq">
            <a:solidFill>
              <a:schemeClr val="tx2"/>
            </a:solidFill>
            <a:prstDash val="solid"/>
            <a:miter lim="800000"/>
          </a:ln>
          <a:effectLst>
            <a:outerShdw blurRad="50800" dist="38100" dir="2700000" algn="tl" rotWithShape="0">
              <a:srgbClr val="000000">
                <a:alpha val="43000"/>
              </a:srgbClr>
            </a:outerShdw>
          </a:effectLst>
        </p:spPr>
      </p:pic>
      <p:pic>
        <p:nvPicPr>
          <p:cNvPr id="23" name="Picture 22">
            <a:extLst>
              <a:ext uri="{FF2B5EF4-FFF2-40B4-BE49-F238E27FC236}">
                <a16:creationId xmlns:a16="http://schemas.microsoft.com/office/drawing/2014/main" id="{E91A2E1B-E0B7-25C8-CE32-5E8AF3E5DDAB}"/>
              </a:ext>
            </a:extLst>
          </p:cNvPr>
          <p:cNvPicPr>
            <a:picLocks noChangeAspect="1"/>
          </p:cNvPicPr>
          <p:nvPr/>
        </p:nvPicPr>
        <p:blipFill rotWithShape="1">
          <a:blip r:embed="rId11"/>
          <a:srcRect t="3398" r="3601"/>
          <a:stretch/>
        </p:blipFill>
        <p:spPr>
          <a:xfrm>
            <a:off x="9497229" y="1737935"/>
            <a:ext cx="2277006" cy="1483171"/>
          </a:xfrm>
          <a:prstGeom prst="rect">
            <a:avLst/>
          </a:prstGeom>
          <a:ln w="38100" cap="sq">
            <a:solidFill>
              <a:schemeClr val="tx2"/>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4606314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a:extLst>
              <a:ext uri="{FF2B5EF4-FFF2-40B4-BE49-F238E27FC236}">
                <a16:creationId xmlns:a16="http://schemas.microsoft.com/office/drawing/2014/main" id="{A1376FCE-2BF4-3923-9C87-B1B31CE37084}"/>
              </a:ext>
            </a:extLst>
          </p:cNvPr>
          <p:cNvSpPr>
            <a:spLocks noGrp="1"/>
          </p:cNvSpPr>
          <p:nvPr>
            <p:ph type="title"/>
          </p:nvPr>
        </p:nvSpPr>
        <p:spPr>
          <a:xfrm>
            <a:off x="0" y="164517"/>
            <a:ext cx="4572000" cy="1325563"/>
          </a:xfrm>
        </p:spPr>
        <p:txBody>
          <a:bodyPr>
            <a:normAutofit/>
          </a:bodyPr>
          <a:lstStyle/>
          <a:p>
            <a:pPr algn="ctr"/>
            <a:r>
              <a:rPr lang="en-US">
                <a:solidFill>
                  <a:schemeClr val="accent1"/>
                </a:solidFill>
              </a:rPr>
              <a:t>Length and diameter</a:t>
            </a:r>
          </a:p>
        </p:txBody>
      </p:sp>
      <p:pic>
        <p:nvPicPr>
          <p:cNvPr id="33" name="Picture 2" descr="Red Abalone Fishery Management Plan Peer Review Report Webinar Set for  October 12 – Marine Management News">
            <a:extLst>
              <a:ext uri="{FF2B5EF4-FFF2-40B4-BE49-F238E27FC236}">
                <a16:creationId xmlns:a16="http://schemas.microsoft.com/office/drawing/2014/main" id="{A4A374CA-520C-A721-06B7-4A5BB04690B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5748" r="11208"/>
          <a:stretch/>
        </p:blipFill>
        <p:spPr bwMode="auto">
          <a:xfrm>
            <a:off x="5512838" y="0"/>
            <a:ext cx="667916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34">
            <a:extLst>
              <a:ext uri="{FF2B5EF4-FFF2-40B4-BE49-F238E27FC236}">
                <a16:creationId xmlns:a16="http://schemas.microsoft.com/office/drawing/2014/main" id="{EBA93F2A-4829-9D9C-0872-C9B0B27A8793}"/>
              </a:ext>
            </a:extLst>
          </p:cNvPr>
          <p:cNvPicPr>
            <a:picLocks noChangeAspect="1"/>
          </p:cNvPicPr>
          <p:nvPr/>
        </p:nvPicPr>
        <p:blipFill>
          <a:blip r:embed="rId3"/>
          <a:stretch>
            <a:fillRect/>
          </a:stretch>
        </p:blipFill>
        <p:spPr>
          <a:xfrm>
            <a:off x="3178887" y="2929001"/>
            <a:ext cx="4667901" cy="3258005"/>
          </a:xfrm>
          <a:prstGeom prst="rect">
            <a:avLst/>
          </a:prstGeom>
          <a:ln w="38100" cap="sq">
            <a:solidFill>
              <a:schemeClr val="tx2"/>
            </a:solidFill>
            <a:prstDash val="solid"/>
            <a:miter lim="800000"/>
          </a:ln>
          <a:effectLst>
            <a:outerShdw blurRad="50800" dist="38100" dir="2700000" algn="tl" rotWithShape="0">
              <a:srgbClr val="000000">
                <a:alpha val="43000"/>
              </a:srgbClr>
            </a:outerShdw>
          </a:effectLst>
        </p:spPr>
      </p:pic>
      <p:pic>
        <p:nvPicPr>
          <p:cNvPr id="37" name="Picture 36">
            <a:extLst>
              <a:ext uri="{FF2B5EF4-FFF2-40B4-BE49-F238E27FC236}">
                <a16:creationId xmlns:a16="http://schemas.microsoft.com/office/drawing/2014/main" id="{BBE79BA9-F37C-2016-47E6-944831DE2244}"/>
              </a:ext>
            </a:extLst>
          </p:cNvPr>
          <p:cNvPicPr>
            <a:picLocks noChangeAspect="1"/>
          </p:cNvPicPr>
          <p:nvPr/>
        </p:nvPicPr>
        <p:blipFill>
          <a:blip r:embed="rId4"/>
          <a:stretch>
            <a:fillRect/>
          </a:stretch>
        </p:blipFill>
        <p:spPr>
          <a:xfrm>
            <a:off x="163990" y="1475795"/>
            <a:ext cx="4408010" cy="699565"/>
          </a:xfrm>
          <a:prstGeom prst="rect">
            <a:avLst/>
          </a:prstGeom>
          <a:ln w="38100" cap="sq">
            <a:solidFill>
              <a:schemeClr val="tx2"/>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841762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First White Abalone Release Marks Major Milestone for Species Facing  Extinction – CDFW News">
            <a:extLst>
              <a:ext uri="{FF2B5EF4-FFF2-40B4-BE49-F238E27FC236}">
                <a16:creationId xmlns:a16="http://schemas.microsoft.com/office/drawing/2014/main" id="{D21AD977-971D-FB05-1AEA-405784E9E36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7554" r="21408"/>
          <a:stretch/>
        </p:blipFill>
        <p:spPr bwMode="auto">
          <a:xfrm>
            <a:off x="0" y="0"/>
            <a:ext cx="4666861"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85786B6D-F851-46AA-973F-BA1BAB95CA44}"/>
              </a:ext>
            </a:extLst>
          </p:cNvPr>
          <p:cNvSpPr>
            <a:spLocks noGrp="1"/>
          </p:cNvSpPr>
          <p:nvPr>
            <p:ph type="title"/>
          </p:nvPr>
        </p:nvSpPr>
        <p:spPr>
          <a:xfrm>
            <a:off x="59486" y="265471"/>
            <a:ext cx="6941198" cy="1176401"/>
          </a:xfrm>
        </p:spPr>
        <p:txBody>
          <a:bodyPr/>
          <a:lstStyle/>
          <a:p>
            <a:r>
              <a:rPr lang="en-US">
                <a:solidFill>
                  <a:schemeClr val="accent2"/>
                </a:solidFill>
              </a:rPr>
              <a:t>Weight cor</a:t>
            </a:r>
            <a:r>
              <a:rPr lang="en-US">
                <a:solidFill>
                  <a:schemeClr val="accent1"/>
                </a:solidFill>
              </a:rPr>
              <a:t>relations</a:t>
            </a:r>
          </a:p>
        </p:txBody>
      </p:sp>
      <p:sp>
        <p:nvSpPr>
          <p:cNvPr id="3" name="Date Placeholder 2">
            <a:extLst>
              <a:ext uri="{FF2B5EF4-FFF2-40B4-BE49-F238E27FC236}">
                <a16:creationId xmlns:a16="http://schemas.microsoft.com/office/drawing/2014/main" id="{80D70DE2-C474-42D9-8EE2-50A9B9904151}"/>
              </a:ext>
            </a:extLst>
          </p:cNvPr>
          <p:cNvSpPr>
            <a:spLocks noGrp="1"/>
          </p:cNvSpPr>
          <p:nvPr>
            <p:ph type="dt" sz="half" idx="10"/>
          </p:nvPr>
        </p:nvSpPr>
        <p:spPr>
          <a:xfrm>
            <a:off x="838200" y="6356350"/>
            <a:ext cx="2743200" cy="365125"/>
          </a:xfrm>
        </p:spPr>
        <p:txBody>
          <a:bodyPr/>
          <a:lstStyle/>
          <a:p>
            <a:r>
              <a:rPr lang="en-US"/>
              <a:t>20XX</a:t>
            </a:r>
          </a:p>
        </p:txBody>
      </p:sp>
      <p:sp>
        <p:nvSpPr>
          <p:cNvPr id="4" name="Footer Placeholder 3">
            <a:extLst>
              <a:ext uri="{FF2B5EF4-FFF2-40B4-BE49-F238E27FC236}">
                <a16:creationId xmlns:a16="http://schemas.microsoft.com/office/drawing/2014/main" id="{9ABB923A-293F-4B5C-9189-17993D43E7DE}"/>
              </a:ext>
            </a:extLst>
          </p:cNvPr>
          <p:cNvSpPr>
            <a:spLocks noGrp="1"/>
          </p:cNvSpPr>
          <p:nvPr>
            <p:ph type="ftr" sz="quarter" idx="11"/>
          </p:nvPr>
        </p:nvSpPr>
        <p:spPr>
          <a:xfrm>
            <a:off x="4038600" y="6356350"/>
            <a:ext cx="4114800" cy="365125"/>
          </a:xfrm>
        </p:spPr>
        <p:txBody>
          <a:bodyPr/>
          <a:lstStyle/>
          <a:p>
            <a:r>
              <a:rPr lang="en-US"/>
              <a:t>Presentation title</a:t>
            </a:r>
          </a:p>
        </p:txBody>
      </p:sp>
      <p:sp>
        <p:nvSpPr>
          <p:cNvPr id="5" name="Slide Number Placeholder 4">
            <a:extLst>
              <a:ext uri="{FF2B5EF4-FFF2-40B4-BE49-F238E27FC236}">
                <a16:creationId xmlns:a16="http://schemas.microsoft.com/office/drawing/2014/main" id="{7580A063-B4FC-4841-94C3-1F8758477301}"/>
              </a:ext>
            </a:extLst>
          </p:cNvPr>
          <p:cNvSpPr>
            <a:spLocks noGrp="1"/>
          </p:cNvSpPr>
          <p:nvPr>
            <p:ph type="sldNum" sz="quarter" idx="12"/>
          </p:nvPr>
        </p:nvSpPr>
        <p:spPr>
          <a:xfrm>
            <a:off x="8610600" y="6356350"/>
            <a:ext cx="2743200" cy="365125"/>
          </a:xfrm>
        </p:spPr>
        <p:txBody>
          <a:bodyPr/>
          <a:lstStyle/>
          <a:p>
            <a:fld id="{294A09A9-5501-47C1-A89A-A340965A2BE2}" type="slidenum">
              <a:rPr lang="en-US" smtClean="0"/>
              <a:pPr/>
              <a:t>9</a:t>
            </a:fld>
            <a:endParaRPr lang="en-US"/>
          </a:p>
        </p:txBody>
      </p:sp>
      <p:pic>
        <p:nvPicPr>
          <p:cNvPr id="10" name="Picture 9">
            <a:extLst>
              <a:ext uri="{FF2B5EF4-FFF2-40B4-BE49-F238E27FC236}">
                <a16:creationId xmlns:a16="http://schemas.microsoft.com/office/drawing/2014/main" id="{79F8A96D-4AF0-972D-1FC6-19859AAA3D52}"/>
              </a:ext>
            </a:extLst>
          </p:cNvPr>
          <p:cNvPicPr>
            <a:picLocks noChangeAspect="1"/>
          </p:cNvPicPr>
          <p:nvPr/>
        </p:nvPicPr>
        <p:blipFill>
          <a:blip r:embed="rId3"/>
          <a:stretch>
            <a:fillRect/>
          </a:stretch>
        </p:blipFill>
        <p:spPr>
          <a:xfrm>
            <a:off x="5380654" y="102394"/>
            <a:ext cx="6653212" cy="6653212"/>
          </a:xfrm>
          <a:prstGeom prst="rect">
            <a:avLst/>
          </a:prstGeom>
          <a:ln w="38100" cap="sq">
            <a:solidFill>
              <a:schemeClr val="tx2"/>
            </a:solidFill>
            <a:prstDash val="solid"/>
            <a:miter lim="800000"/>
          </a:ln>
          <a:effectLst>
            <a:outerShdw blurRad="50800" dist="38100" dir="2700000" algn="tl" rotWithShape="0">
              <a:srgbClr val="000000">
                <a:alpha val="43000"/>
              </a:srgbClr>
            </a:outerShdw>
          </a:effectLst>
        </p:spPr>
      </p:pic>
      <p:pic>
        <p:nvPicPr>
          <p:cNvPr id="12" name="Picture 11">
            <a:extLst>
              <a:ext uri="{FF2B5EF4-FFF2-40B4-BE49-F238E27FC236}">
                <a16:creationId xmlns:a16="http://schemas.microsoft.com/office/drawing/2014/main" id="{E8AA8EA7-69B8-FBF5-E60C-F9FE06FA036A}"/>
              </a:ext>
            </a:extLst>
          </p:cNvPr>
          <p:cNvPicPr>
            <a:picLocks noChangeAspect="1"/>
          </p:cNvPicPr>
          <p:nvPr/>
        </p:nvPicPr>
        <p:blipFill rotWithShape="1">
          <a:blip r:embed="rId4"/>
          <a:srcRect t="5400"/>
          <a:stretch/>
        </p:blipFill>
        <p:spPr>
          <a:xfrm>
            <a:off x="320631" y="1578397"/>
            <a:ext cx="4057443" cy="492999"/>
          </a:xfrm>
          <a:prstGeom prst="rect">
            <a:avLst/>
          </a:prstGeom>
          <a:ln w="38100" cap="sq">
            <a:solidFill>
              <a:schemeClr val="tx2"/>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4027629600"/>
      </p:ext>
    </p:extLst>
  </p:cSld>
  <p:clrMapOvr>
    <a:masterClrMapping/>
  </p:clrMapOvr>
</p:sld>
</file>

<file path=ppt/theme/theme1.xml><?xml version="1.0" encoding="utf-8"?>
<a:theme xmlns:a="http://schemas.openxmlformats.org/drawingml/2006/main" name="Office Theme">
  <a:themeElements>
    <a:clrScheme name="Custom 81">
      <a:dk1>
        <a:sysClr val="windowText" lastClr="000000"/>
      </a:dk1>
      <a:lt1>
        <a:sysClr val="window" lastClr="FFFFFF"/>
      </a:lt1>
      <a:dk2>
        <a:srgbClr val="025373"/>
      </a:dk2>
      <a:lt2>
        <a:srgbClr val="E7E6E6"/>
      </a:lt2>
      <a:accent1>
        <a:srgbClr val="2A828C"/>
      </a:accent1>
      <a:accent2>
        <a:srgbClr val="41A6A6"/>
      </a:accent2>
      <a:accent3>
        <a:srgbClr val="D99B77"/>
      </a:accent3>
      <a:accent4>
        <a:srgbClr val="D9B6A3"/>
      </a:accent4>
      <a:accent5>
        <a:srgbClr val="F2A74B"/>
      </a:accent5>
      <a:accent6>
        <a:srgbClr val="4D748C"/>
      </a:accent6>
      <a:hlink>
        <a:srgbClr val="0563C1"/>
      </a:hlink>
      <a:folHlink>
        <a:srgbClr val="954F72"/>
      </a:folHlink>
    </a:clrScheme>
    <a:fontScheme name="Custom 115">
      <a:majorFont>
        <a:latin typeface="Century Gothic"/>
        <a:ea typeface=""/>
        <a:cs typeface=""/>
      </a:majorFont>
      <a:minorFont>
        <a:latin typeface="Avenir Next LT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cean Presentation_tm89715846_Win32_JB_SL_v3" id="{FF20A971-F564-4CBD-8D9A-6CD4D6C5EAE2}" vid="{A8C690A1-1652-4BD3-A3B8-8D03220F2BD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2B45E2D-EE5B-40BD-B8EB-1CD549F414A7}">
  <ds:schemaRefs>
    <ds:schemaRef ds:uri="http://schemas.microsoft.com/sharepoint/v3/contenttype/forms"/>
  </ds:schemaRefs>
</ds:datastoreItem>
</file>

<file path=customXml/itemProps2.xml><?xml version="1.0" encoding="utf-8"?>
<ds:datastoreItem xmlns:ds="http://schemas.openxmlformats.org/officeDocument/2006/customXml" ds:itemID="{8E340800-6004-42FD-A042-AAA261C103DB}">
  <ds:schemaRefs>
    <ds:schemaRef ds:uri="230e9df3-be65-4c73-a93b-d1236ebd677e"/>
    <ds:schemaRef ds:uri="71af3243-3dd4-4a8d-8c0d-dd76da1f02a5"/>
    <ds:schemaRef ds:uri="http://schemas.microsoft.com/office/2006/metadata/properties"/>
    <ds:schemaRef ds:uri="http://schemas.microsoft.com/office/infopath/2007/PartnerControls"/>
    <ds:schemaRef ds:uri="http://schemas.microsoft.com/sharepoint/v3"/>
  </ds:schemaRefs>
</ds:datastoreItem>
</file>

<file path=customXml/itemProps3.xml><?xml version="1.0" encoding="utf-8"?>
<ds:datastoreItem xmlns:ds="http://schemas.openxmlformats.org/officeDocument/2006/customXml" ds:itemID="{7B2B5C00-D108-4E13-8A78-1AA312E16EF7}">
  <ds:schemaRefs>
    <ds:schemaRef ds:uri="16c05727-aa75-4e4a-9b5f-8a80a1165891"/>
    <ds:schemaRef ds:uri="230e9df3-be65-4c73-a93b-d1236ebd677e"/>
    <ds:schemaRef ds:uri="71af3243-3dd4-4a8d-8c0d-dd76da1f02a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Ocean presentation</Template>
  <Application>Microsoft Office PowerPoint</Application>
  <PresentationFormat>Widescreen</PresentationFormat>
  <Slides>17</Slides>
  <Notes>13</Notes>
  <HiddenSlides>0</HiddenSlides>
  <ScaleCrop>false</ScaleCrop>
  <HeadingPairs>
    <vt:vector size="4" baseType="variant">
      <vt:variant>
        <vt:lpstr>Theme</vt:lpstr>
      </vt:variant>
      <vt:variant>
        <vt:i4>1</vt:i4>
      </vt:variant>
      <vt:variant>
        <vt:lpstr>Slide Titles</vt:lpstr>
      </vt:variant>
      <vt:variant>
        <vt:i4>17</vt:i4>
      </vt:variant>
    </vt:vector>
  </HeadingPairs>
  <TitlesOfParts>
    <vt:vector size="18" baseType="lpstr">
      <vt:lpstr>Office Theme</vt:lpstr>
      <vt:lpstr>Abalone</vt:lpstr>
      <vt:lpstr>PowerPoint Presentation</vt:lpstr>
      <vt:lpstr>Setup and cleaning</vt:lpstr>
      <vt:lpstr>Column distributions</vt:lpstr>
      <vt:lpstr>General Heat Map</vt:lpstr>
      <vt:lpstr>General heat map visualized in graphs</vt:lpstr>
      <vt:lpstr>Age Correlations</vt:lpstr>
      <vt:lpstr>Length and diameter</vt:lpstr>
      <vt:lpstr>Weight correlations</vt:lpstr>
      <vt:lpstr>Population sex</vt:lpstr>
      <vt:lpstr>Sex and infant comparison</vt:lpstr>
      <vt:lpstr>Male Heat Map</vt:lpstr>
      <vt:lpstr>female Heat Map</vt:lpstr>
      <vt:lpstr>infant Heat Map</vt:lpstr>
      <vt:lpstr>Heat map with genders visualized</vt:lpstr>
      <vt:lpstr>PowerPoint Presentation</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Abalone</dc:title>
  <dc:creator>Men, Alex</dc:creator>
  <cp:revision>1</cp:revision>
  <dcterms:created xsi:type="dcterms:W3CDTF">2022-12-01T21:40:11Z</dcterms:created>
  <dcterms:modified xsi:type="dcterms:W3CDTF">2022-12-02T20:24:20Z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